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5"/>
    <p:sldId id="257" r:id="rId66"/>
    <p:sldId id="258" r:id="rId67"/>
    <p:sldId id="259" r:id="rId68"/>
    <p:sldId id="260" r:id="rId69"/>
    <p:sldId id="261" r:id="rId70"/>
    <p:sldId id="262" r:id="rId71"/>
    <p:sldId id="263" r:id="rId72"/>
    <p:sldId id="264" r:id="rId73"/>
    <p:sldId id="265" r:id="rId74"/>
    <p:sldId id="266" r:id="rId75"/>
    <p:sldId id="267" r:id="rId76"/>
    <p:sldId id="268" r:id="rId77"/>
    <p:sldId id="269" r:id="rId78"/>
    <p:sldId id="270" r:id="rId79"/>
    <p:sldId id="271" r:id="rId80"/>
    <p:sldId id="272" r:id="rId81"/>
    <p:sldId id="273" r:id="rId82"/>
  </p:sldIdLst>
  <p:sldSz cx="18288000" cy="10287000"/>
  <p:notesSz cx="6858000" cy="9144000"/>
  <p:embeddedFontLst>
    <p:embeddedFont>
      <p:font typeface="Source Sans Pro" charset="1" panose="020B0503030403020204"/>
      <p:regular r:id="rId6"/>
    </p:embeddedFont>
    <p:embeddedFont>
      <p:font typeface="Source Sans Pro Bold" charset="1" panose="020B0703030403020204"/>
      <p:regular r:id="rId7"/>
    </p:embeddedFont>
    <p:embeddedFont>
      <p:font typeface="Source Sans Pro Italics" charset="1" panose="020B0503030403090204"/>
      <p:regular r:id="rId8"/>
    </p:embeddedFont>
    <p:embeddedFont>
      <p:font typeface="Source Sans Pro Bold Italics" charset="1" panose="020B070303040309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Fredoka One" charset="1" panose="02000000000000000000"/>
      <p:regular r:id="rId14"/>
    </p:embeddedFont>
    <p:embeddedFont>
      <p:font typeface="Arial" charset="1" panose="020B0502020202020204"/>
      <p:regular r:id="rId15"/>
    </p:embeddedFont>
    <p:embeddedFont>
      <p:font typeface="Arial Bold" charset="1" panose="020B0802020202020204"/>
      <p:regular r:id="rId16"/>
    </p:embeddedFont>
    <p:embeddedFont>
      <p:font typeface="Arial Italics" charset="1" panose="020B0502020202090204"/>
      <p:regular r:id="rId17"/>
    </p:embeddedFont>
    <p:embeddedFont>
      <p:font typeface="Arial Bold Italics" charset="1" panose="020B0802020202090204"/>
      <p:regular r:id="rId18"/>
    </p:embeddedFont>
    <p:embeddedFont>
      <p:font typeface="Poppins" charset="1" panose="00000500000000000000"/>
      <p:regular r:id="rId19"/>
    </p:embeddedFont>
    <p:embeddedFont>
      <p:font typeface="Poppins Bold" charset="1" panose="00000800000000000000"/>
      <p:regular r:id="rId20"/>
    </p:embeddedFont>
    <p:embeddedFont>
      <p:font typeface="Poppins Italics" charset="1" panose="00000500000000000000"/>
      <p:regular r:id="rId21"/>
    </p:embeddedFont>
    <p:embeddedFont>
      <p:font typeface="Poppins Bold Italics" charset="1" panose="00000800000000000000"/>
      <p:regular r:id="rId22"/>
    </p:embeddedFont>
    <p:embeddedFont>
      <p:font typeface="Poppins Thin" charset="1" panose="00000300000000000000"/>
      <p:regular r:id="rId23"/>
    </p:embeddedFont>
    <p:embeddedFont>
      <p:font typeface="Poppins Thin Italics" charset="1" panose="00000300000000000000"/>
      <p:regular r:id="rId24"/>
    </p:embeddedFont>
    <p:embeddedFont>
      <p:font typeface="Poppins Extra-Light" charset="1" panose="00000300000000000000"/>
      <p:regular r:id="rId25"/>
    </p:embeddedFont>
    <p:embeddedFont>
      <p:font typeface="Poppins Extra-Light Italics" charset="1" panose="00000300000000000000"/>
      <p:regular r:id="rId26"/>
    </p:embeddedFont>
    <p:embeddedFont>
      <p:font typeface="Poppins Light" charset="1" panose="00000400000000000000"/>
      <p:regular r:id="rId27"/>
    </p:embeddedFont>
    <p:embeddedFont>
      <p:font typeface="Poppins Light Italics" charset="1" panose="00000400000000000000"/>
      <p:regular r:id="rId28"/>
    </p:embeddedFont>
    <p:embeddedFont>
      <p:font typeface="Poppins Medium" charset="1" panose="00000600000000000000"/>
      <p:regular r:id="rId29"/>
    </p:embeddedFont>
    <p:embeddedFont>
      <p:font typeface="Poppins Medium Italics" charset="1" panose="00000600000000000000"/>
      <p:regular r:id="rId30"/>
    </p:embeddedFont>
    <p:embeddedFont>
      <p:font typeface="Poppins Semi-Bold" charset="1" panose="00000700000000000000"/>
      <p:regular r:id="rId31"/>
    </p:embeddedFont>
    <p:embeddedFont>
      <p:font typeface="Poppins Semi-Bold Italics" charset="1" panose="00000700000000000000"/>
      <p:regular r:id="rId32"/>
    </p:embeddedFont>
    <p:embeddedFont>
      <p:font typeface="Poppins Ultra-Bold" charset="1" panose="00000900000000000000"/>
      <p:regular r:id="rId33"/>
    </p:embeddedFont>
    <p:embeddedFont>
      <p:font typeface="Poppins Ultra-Bold Italics" charset="1" panose="00000900000000000000"/>
      <p:regular r:id="rId34"/>
    </p:embeddedFont>
    <p:embeddedFont>
      <p:font typeface="Poppins Heavy" charset="1" panose="00000A00000000000000"/>
      <p:regular r:id="rId35"/>
    </p:embeddedFont>
    <p:embeddedFont>
      <p:font typeface="Poppins Heavy Italics" charset="1" panose="00000A00000000000000"/>
      <p:regular r:id="rId36"/>
    </p:embeddedFont>
    <p:embeddedFont>
      <p:font typeface="Now" charset="1" panose="00000500000000000000"/>
      <p:regular r:id="rId37"/>
    </p:embeddedFont>
    <p:embeddedFont>
      <p:font typeface="Now Bold" charset="1" panose="00000800000000000000"/>
      <p:regular r:id="rId38"/>
    </p:embeddedFont>
    <p:embeddedFont>
      <p:font typeface="Now Thin" charset="1" panose="00000300000000000000"/>
      <p:regular r:id="rId39"/>
    </p:embeddedFont>
    <p:embeddedFont>
      <p:font typeface="Now Light" charset="1" panose="00000400000000000000"/>
      <p:regular r:id="rId40"/>
    </p:embeddedFont>
    <p:embeddedFont>
      <p:font typeface="Now Medium" charset="1" panose="00000600000000000000"/>
      <p:regular r:id="rId41"/>
    </p:embeddedFont>
    <p:embeddedFont>
      <p:font typeface="Now Heavy" charset="1" panose="00000A00000000000000"/>
      <p:regular r:id="rId42"/>
    </p:embeddedFont>
    <p:embeddedFont>
      <p:font typeface="Open Sans" charset="1" panose="020B0606030504020204"/>
      <p:regular r:id="rId43"/>
    </p:embeddedFont>
    <p:embeddedFont>
      <p:font typeface="Open Sans Bold" charset="1" panose="020B0806030504020204"/>
      <p:regular r:id="rId44"/>
    </p:embeddedFont>
    <p:embeddedFont>
      <p:font typeface="Open Sans Italics" charset="1" panose="020B0606030504020204"/>
      <p:regular r:id="rId45"/>
    </p:embeddedFont>
    <p:embeddedFont>
      <p:font typeface="Open Sans Bold Italics" charset="1" panose="020B0806030504020204"/>
      <p:regular r:id="rId46"/>
    </p:embeddedFont>
    <p:embeddedFont>
      <p:font typeface="Open Sans Light" charset="1" panose="020B0306030504020204"/>
      <p:regular r:id="rId47"/>
    </p:embeddedFont>
    <p:embeddedFont>
      <p:font typeface="Open Sans Light Italics" charset="1" panose="020B0306030504020204"/>
      <p:regular r:id="rId48"/>
    </p:embeddedFont>
    <p:embeddedFont>
      <p:font typeface="Open Sans Ultra-Bold" charset="1" panose="00000000000000000000"/>
      <p:regular r:id="rId49"/>
    </p:embeddedFont>
    <p:embeddedFont>
      <p:font typeface="Open Sans Ultra-Bold Italics" charset="1" panose="00000000000000000000"/>
      <p:regular r:id="rId50"/>
    </p:embeddedFont>
    <p:embeddedFont>
      <p:font typeface="Nunito Sans" charset="1" panose="00000500000000000000"/>
      <p:regular r:id="rId51"/>
    </p:embeddedFont>
    <p:embeddedFont>
      <p:font typeface="Nunito Sans Bold" charset="1" panose="00000800000000000000"/>
      <p:regular r:id="rId52"/>
    </p:embeddedFont>
    <p:embeddedFont>
      <p:font typeface="Nunito Sans Italics" charset="1" panose="00000500000000000000"/>
      <p:regular r:id="rId53"/>
    </p:embeddedFont>
    <p:embeddedFont>
      <p:font typeface="Nunito Sans Bold Italics" charset="1" panose="00000800000000000000"/>
      <p:regular r:id="rId54"/>
    </p:embeddedFont>
    <p:embeddedFont>
      <p:font typeface="Nunito Sans Extra-Light" charset="1" panose="00000300000000000000"/>
      <p:regular r:id="rId55"/>
    </p:embeddedFont>
    <p:embeddedFont>
      <p:font typeface="Nunito Sans Extra-Light Italics" charset="1" panose="00000300000000000000"/>
      <p:regular r:id="rId56"/>
    </p:embeddedFont>
    <p:embeddedFont>
      <p:font typeface="Nunito Sans Light" charset="1" panose="00000400000000000000"/>
      <p:regular r:id="rId57"/>
    </p:embeddedFont>
    <p:embeddedFont>
      <p:font typeface="Nunito Sans Light Italics" charset="1" panose="00000400000000000000"/>
      <p:regular r:id="rId58"/>
    </p:embeddedFont>
    <p:embeddedFont>
      <p:font typeface="Nunito Sans Semi-Bold" charset="1" panose="00000700000000000000"/>
      <p:regular r:id="rId59"/>
    </p:embeddedFont>
    <p:embeddedFont>
      <p:font typeface="Nunito Sans Semi-Bold Italics" charset="1" panose="00000700000000000000"/>
      <p:regular r:id="rId60"/>
    </p:embeddedFont>
    <p:embeddedFont>
      <p:font typeface="Nunito Sans Ultra-Bold" charset="1" panose="00000900000000000000"/>
      <p:regular r:id="rId61"/>
    </p:embeddedFont>
    <p:embeddedFont>
      <p:font typeface="Nunito Sans Ultra-Bold Italics" charset="1" panose="00000900000000000000"/>
      <p:regular r:id="rId62"/>
    </p:embeddedFont>
    <p:embeddedFont>
      <p:font typeface="Nunito Sans Heavy" charset="1" panose="00000A00000000000000"/>
      <p:regular r:id="rId63"/>
    </p:embeddedFont>
    <p:embeddedFont>
      <p:font typeface="Nunito Sans Heavy Italics" charset="1" panose="00000A00000000000000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slides/slide1.xml" Type="http://schemas.openxmlformats.org/officeDocument/2006/relationships/slide"/><Relationship Id="rId66" Target="slides/slide2.xml" Type="http://schemas.openxmlformats.org/officeDocument/2006/relationships/slide"/><Relationship Id="rId67" Target="slides/slide3.xml" Type="http://schemas.openxmlformats.org/officeDocument/2006/relationships/slide"/><Relationship Id="rId68" Target="slides/slide4.xml" Type="http://schemas.openxmlformats.org/officeDocument/2006/relationships/slide"/><Relationship Id="rId69" Target="slides/slide5.xml" Type="http://schemas.openxmlformats.org/officeDocument/2006/relationships/slide"/><Relationship Id="rId7" Target="fonts/font7.fntdata" Type="http://schemas.openxmlformats.org/officeDocument/2006/relationships/font"/><Relationship Id="rId70" Target="slides/slide6.xml" Type="http://schemas.openxmlformats.org/officeDocument/2006/relationships/slide"/><Relationship Id="rId71" Target="slides/slide7.xml" Type="http://schemas.openxmlformats.org/officeDocument/2006/relationships/slide"/><Relationship Id="rId72" Target="slides/slide8.xml" Type="http://schemas.openxmlformats.org/officeDocument/2006/relationships/slide"/><Relationship Id="rId73" Target="slides/slide9.xml" Type="http://schemas.openxmlformats.org/officeDocument/2006/relationships/slide"/><Relationship Id="rId74" Target="slides/slide10.xml" Type="http://schemas.openxmlformats.org/officeDocument/2006/relationships/slide"/><Relationship Id="rId75" Target="slides/slide11.xml" Type="http://schemas.openxmlformats.org/officeDocument/2006/relationships/slide"/><Relationship Id="rId76" Target="slides/slide12.xml" Type="http://schemas.openxmlformats.org/officeDocument/2006/relationships/slide"/><Relationship Id="rId77" Target="slides/slide13.xml" Type="http://schemas.openxmlformats.org/officeDocument/2006/relationships/slide"/><Relationship Id="rId78" Target="slides/slide14.xml" Type="http://schemas.openxmlformats.org/officeDocument/2006/relationships/slide"/><Relationship Id="rId79" Target="slides/slide15.xml" Type="http://schemas.openxmlformats.org/officeDocument/2006/relationships/slide"/><Relationship Id="rId8" Target="fonts/font8.fntdata" Type="http://schemas.openxmlformats.org/officeDocument/2006/relationships/font"/><Relationship Id="rId80" Target="slides/slide16.xml" Type="http://schemas.openxmlformats.org/officeDocument/2006/relationships/slide"/><Relationship Id="rId81" Target="slides/slide17.xml" Type="http://schemas.openxmlformats.org/officeDocument/2006/relationships/slide"/><Relationship Id="rId82" Target="slides/slide18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jpeg" Type="http://schemas.openxmlformats.org/officeDocument/2006/relationships/image"/><Relationship Id="rId11" Target="../media/image75.png" Type="http://schemas.openxmlformats.org/officeDocument/2006/relationships/image"/><Relationship Id="rId12" Target="../media/image76.png" Type="http://schemas.openxmlformats.org/officeDocument/2006/relationships/image"/><Relationship Id="rId13" Target="../media/image77.png" Type="http://schemas.openxmlformats.org/officeDocument/2006/relationships/image"/><Relationship Id="rId14" Target="../media/image78.jpeg" Type="http://schemas.openxmlformats.org/officeDocument/2006/relationships/image"/><Relationship Id="rId15" Target="../media/image79.jpeg" Type="http://schemas.openxmlformats.org/officeDocument/2006/relationships/image"/><Relationship Id="rId16" Target="../media/image80.jpeg" Type="http://schemas.openxmlformats.org/officeDocument/2006/relationships/image"/><Relationship Id="rId17" Target="../media/image81.png" Type="http://schemas.openxmlformats.org/officeDocument/2006/relationships/image"/><Relationship Id="rId18" Target="../media/image82.png" Type="http://schemas.openxmlformats.org/officeDocument/2006/relationships/image"/><Relationship Id="rId19" Target="../media/image5.png" Type="http://schemas.openxmlformats.org/officeDocument/2006/relationships/image"/><Relationship Id="rId2" Target="../media/image66.png" Type="http://schemas.openxmlformats.org/officeDocument/2006/relationships/image"/><Relationship Id="rId20" Target="../media/image83.png" Type="http://schemas.openxmlformats.org/officeDocument/2006/relationships/image"/><Relationship Id="rId21" Target="../media/image84.png" Type="http://schemas.openxmlformats.org/officeDocument/2006/relationships/image"/><Relationship Id="rId22" Target="../media/image85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Relationship Id="rId6" Target="../media/image70.jpeg" Type="http://schemas.openxmlformats.org/officeDocument/2006/relationships/image"/><Relationship Id="rId7" Target="../media/image71.png" Type="http://schemas.openxmlformats.org/officeDocument/2006/relationships/image"/><Relationship Id="rId8" Target="../media/image72.pn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9.png" Type="http://schemas.openxmlformats.org/officeDocument/2006/relationships/image"/><Relationship Id="rId4" Target="../media/image90.png" Type="http://schemas.openxmlformats.org/officeDocument/2006/relationships/image"/><Relationship Id="rId5" Target="../media/image9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Relationship Id="rId3" Target="../media/image93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3.svg" Type="http://schemas.openxmlformats.org/officeDocument/2006/relationships/image"/><Relationship Id="rId11" Target="../media/image104.png" Type="http://schemas.openxmlformats.org/officeDocument/2006/relationships/image"/><Relationship Id="rId12" Target="../media/image105.svg" Type="http://schemas.openxmlformats.org/officeDocument/2006/relationships/image"/><Relationship Id="rId13" Target="../media/image106.png" Type="http://schemas.openxmlformats.org/officeDocument/2006/relationships/image"/><Relationship Id="rId14" Target="../media/image107.svg" Type="http://schemas.openxmlformats.org/officeDocument/2006/relationships/image"/><Relationship Id="rId15" Target="../media/image108.png" Type="http://schemas.openxmlformats.org/officeDocument/2006/relationships/image"/><Relationship Id="rId16" Target="../media/image109.svg" Type="http://schemas.openxmlformats.org/officeDocument/2006/relationships/image"/><Relationship Id="rId17" Target="../media/image110.jpeg" Type="http://schemas.openxmlformats.org/officeDocument/2006/relationships/image"/><Relationship Id="rId18" Target="../media/image111.png" Type="http://schemas.openxmlformats.org/officeDocument/2006/relationships/image"/><Relationship Id="rId19" Target="../media/image112.svg" Type="http://schemas.openxmlformats.org/officeDocument/2006/relationships/image"/><Relationship Id="rId2" Target="../media/image95.png" Type="http://schemas.openxmlformats.org/officeDocument/2006/relationships/image"/><Relationship Id="rId20" Target="../media/image113.png" Type="http://schemas.openxmlformats.org/officeDocument/2006/relationships/image"/><Relationship Id="rId21" Target="../media/image114.jpeg" Type="http://schemas.openxmlformats.org/officeDocument/2006/relationships/image"/><Relationship Id="rId22" Target="../media/image115.png" Type="http://schemas.openxmlformats.org/officeDocument/2006/relationships/image"/><Relationship Id="rId23" Target="../media/image116.png" Type="http://schemas.openxmlformats.org/officeDocument/2006/relationships/image"/><Relationship Id="rId24" Target="../media/image117.png" Type="http://schemas.openxmlformats.org/officeDocument/2006/relationships/image"/><Relationship Id="rId25" Target="../media/image118.png" Type="http://schemas.openxmlformats.org/officeDocument/2006/relationships/image"/><Relationship Id="rId26" Target="../media/image119.png" Type="http://schemas.openxmlformats.org/officeDocument/2006/relationships/image"/><Relationship Id="rId27" Target="../media/image120.png" Type="http://schemas.openxmlformats.org/officeDocument/2006/relationships/image"/><Relationship Id="rId28" Target="../media/image121.png" Type="http://schemas.openxmlformats.org/officeDocument/2006/relationships/image"/><Relationship Id="rId3" Target="../media/image96.svg" Type="http://schemas.openxmlformats.org/officeDocument/2006/relationships/image"/><Relationship Id="rId4" Target="../media/image97.jpeg" Type="http://schemas.openxmlformats.org/officeDocument/2006/relationships/image"/><Relationship Id="rId5" Target="../media/image98.jpeg" Type="http://schemas.openxmlformats.org/officeDocument/2006/relationships/image"/><Relationship Id="rId6" Target="../media/image99.png" Type="http://schemas.openxmlformats.org/officeDocument/2006/relationships/image"/><Relationship Id="rId7" Target="../media/image100.png" Type="http://schemas.openxmlformats.org/officeDocument/2006/relationships/image"/><Relationship Id="rId8" Target="../media/image101.svg" Type="http://schemas.openxmlformats.org/officeDocument/2006/relationships/image"/><Relationship Id="rId9" Target="../media/image10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jpe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14" Target="../media/image30.png" Type="http://schemas.openxmlformats.org/officeDocument/2006/relationships/image"/><Relationship Id="rId15" Target="../media/image31.png" Type="http://schemas.openxmlformats.org/officeDocument/2006/relationships/image"/><Relationship Id="rId16" Target="../media/image32.png" Type="http://schemas.openxmlformats.org/officeDocument/2006/relationships/image"/><Relationship Id="rId17" Target="../media/image33.svg" Type="http://schemas.openxmlformats.org/officeDocument/2006/relationships/image"/><Relationship Id="rId18" Target="../media/image5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14" Target="../media/image32.png" Type="http://schemas.openxmlformats.org/officeDocument/2006/relationships/image"/><Relationship Id="rId15" Target="../media/image33.svg" Type="http://schemas.openxmlformats.org/officeDocument/2006/relationships/image"/><Relationship Id="rId16" Target="../media/image20.png" Type="http://schemas.openxmlformats.org/officeDocument/2006/relationships/image"/><Relationship Id="rId17" Target="../media/image21.svg" Type="http://schemas.openxmlformats.org/officeDocument/2006/relationships/image"/><Relationship Id="rId18" Target="../media/image5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12" Target="../media/image54.png" Type="http://schemas.openxmlformats.org/officeDocument/2006/relationships/image"/><Relationship Id="rId13" Target="../media/image55.svg" Type="http://schemas.openxmlformats.org/officeDocument/2006/relationships/image"/><Relationship Id="rId14" Target="../media/image56.png" Type="http://schemas.openxmlformats.org/officeDocument/2006/relationships/image"/><Relationship Id="rId15" Target="../media/image57.svg" Type="http://schemas.openxmlformats.org/officeDocument/2006/relationships/image"/><Relationship Id="rId16" Target="../media/image58.png" Type="http://schemas.openxmlformats.org/officeDocument/2006/relationships/image"/><Relationship Id="rId17" Target="../media/image59.svg" Type="http://schemas.openxmlformats.org/officeDocument/2006/relationships/image"/><Relationship Id="rId18" Target="../media/image5.png" Type="http://schemas.openxmlformats.org/officeDocument/2006/relationships/image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Relationship Id="rId6" Target="../media/image62.svg" Type="http://schemas.openxmlformats.org/officeDocument/2006/relationships/image"/><Relationship Id="rId7" Target="../media/image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1.png" Type="http://schemas.openxmlformats.org/officeDocument/2006/relationships/image"/><Relationship Id="rId4" Target="../media/image62.svg" Type="http://schemas.openxmlformats.org/officeDocument/2006/relationships/image"/><Relationship Id="rId5" Target="../media/image64.png" Type="http://schemas.openxmlformats.org/officeDocument/2006/relationships/image"/><Relationship Id="rId6" Target="../media/image65.svg" Type="http://schemas.openxmlformats.org/officeDocument/2006/relationships/image"/><Relationship Id="rId7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06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9762933" cy="13179406"/>
          </a:xfrm>
          <a:custGeom>
            <a:avLst/>
            <a:gdLst/>
            <a:ahLst/>
            <a:cxnLst/>
            <a:rect r="r" b="b" t="t" l="l"/>
            <a:pathLst>
              <a:path h="13179406" w="19762933">
                <a:moveTo>
                  <a:pt x="0" y="0"/>
                </a:moveTo>
                <a:lnTo>
                  <a:pt x="19762933" y="0"/>
                </a:lnTo>
                <a:lnTo>
                  <a:pt x="19762933" y="13179406"/>
                </a:lnTo>
                <a:lnTo>
                  <a:pt x="0" y="13179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34715" y="1607638"/>
            <a:ext cx="10018570" cy="5893274"/>
          </a:xfrm>
          <a:custGeom>
            <a:avLst/>
            <a:gdLst/>
            <a:ahLst/>
            <a:cxnLst/>
            <a:rect r="r" b="b" t="t" l="l"/>
            <a:pathLst>
              <a:path h="5893274" w="10018570">
                <a:moveTo>
                  <a:pt x="0" y="0"/>
                </a:moveTo>
                <a:lnTo>
                  <a:pt x="10018570" y="0"/>
                </a:lnTo>
                <a:lnTo>
                  <a:pt x="10018570" y="5893274"/>
                </a:lnTo>
                <a:lnTo>
                  <a:pt x="0" y="5893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0726" t="0" r="10726" b="-5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89545" y="9258300"/>
            <a:ext cx="21633888" cy="3086100"/>
            <a:chOff x="0" y="0"/>
            <a:chExt cx="5697814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97814" cy="812800"/>
            </a:xfrm>
            <a:custGeom>
              <a:avLst/>
              <a:gdLst/>
              <a:ahLst/>
              <a:cxnLst/>
              <a:rect r="r" b="b" t="t" l="l"/>
              <a:pathLst>
                <a:path h="812800" w="5697814">
                  <a:moveTo>
                    <a:pt x="0" y="0"/>
                  </a:moveTo>
                  <a:lnTo>
                    <a:pt x="5697814" y="0"/>
                  </a:lnTo>
                  <a:lnTo>
                    <a:pt x="56978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9F0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69781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89545" y="9871833"/>
            <a:ext cx="21633888" cy="3086100"/>
            <a:chOff x="0" y="0"/>
            <a:chExt cx="5697814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97814" cy="812800"/>
            </a:xfrm>
            <a:custGeom>
              <a:avLst/>
              <a:gdLst/>
              <a:ahLst/>
              <a:cxnLst/>
              <a:rect r="r" b="b" t="t" l="l"/>
              <a:pathLst>
                <a:path h="812800" w="5697814">
                  <a:moveTo>
                    <a:pt x="0" y="0"/>
                  </a:moveTo>
                  <a:lnTo>
                    <a:pt x="5697814" y="0"/>
                  </a:lnTo>
                  <a:lnTo>
                    <a:pt x="56978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69781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164804" y="-412152"/>
            <a:ext cx="3958393" cy="1440852"/>
            <a:chOff x="0" y="0"/>
            <a:chExt cx="1980573" cy="7209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80573" cy="720927"/>
            </a:xfrm>
            <a:custGeom>
              <a:avLst/>
              <a:gdLst/>
              <a:ahLst/>
              <a:cxnLst/>
              <a:rect r="r" b="b" t="t" l="l"/>
              <a:pathLst>
                <a:path h="720927" w="1980573">
                  <a:moveTo>
                    <a:pt x="1856113" y="720927"/>
                  </a:moveTo>
                  <a:lnTo>
                    <a:pt x="124460" y="720927"/>
                  </a:lnTo>
                  <a:cubicBezTo>
                    <a:pt x="55880" y="720927"/>
                    <a:pt x="0" y="665047"/>
                    <a:pt x="0" y="59646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56113" y="0"/>
                  </a:lnTo>
                  <a:cubicBezTo>
                    <a:pt x="1924693" y="0"/>
                    <a:pt x="1980573" y="55880"/>
                    <a:pt x="1980573" y="124460"/>
                  </a:cubicBezTo>
                  <a:lnTo>
                    <a:pt x="1980573" y="596467"/>
                  </a:lnTo>
                  <a:cubicBezTo>
                    <a:pt x="1980573" y="665047"/>
                    <a:pt x="1924693" y="720927"/>
                    <a:pt x="1856113" y="720927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4914"/>
            <a:ext cx="15332572" cy="182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4"/>
              </a:lnSpc>
            </a:pPr>
            <a:r>
              <a:rPr lang="en-US" sz="7330">
                <a:solidFill>
                  <a:srgbClr val="141414"/>
                </a:solidFill>
                <a:latin typeface="Nunito Sans Heavy"/>
              </a:rPr>
              <a:t>Nuestros Principales Clientes</a:t>
            </a:r>
          </a:p>
          <a:p>
            <a:pPr algn="ctr">
              <a:lnSpc>
                <a:spcPts val="6964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375209" y="2495045"/>
            <a:ext cx="5562647" cy="77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4"/>
              </a:lnSpc>
            </a:pPr>
            <a:r>
              <a:rPr lang="en-US" sz="3151">
                <a:solidFill>
                  <a:srgbClr val="FFFFFF"/>
                </a:solidFill>
                <a:latin typeface="Nunito Sans Bold"/>
              </a:rPr>
              <a:t>Clientes del Sector Público:</a:t>
            </a:r>
          </a:p>
          <a:p>
            <a:pPr algn="ctr">
              <a:lnSpc>
                <a:spcPts val="2994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480094" y="3576637"/>
            <a:ext cx="5422712" cy="831359"/>
          </a:xfrm>
          <a:custGeom>
            <a:avLst/>
            <a:gdLst/>
            <a:ahLst/>
            <a:cxnLst/>
            <a:rect r="r" b="b" t="t" l="l"/>
            <a:pathLst>
              <a:path h="831359" w="5422712">
                <a:moveTo>
                  <a:pt x="0" y="0"/>
                </a:moveTo>
                <a:lnTo>
                  <a:pt x="5422713" y="0"/>
                </a:lnTo>
                <a:lnTo>
                  <a:pt x="5422713" y="831359"/>
                </a:lnTo>
                <a:lnTo>
                  <a:pt x="0" y="831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80094" y="4592633"/>
            <a:ext cx="3241335" cy="946683"/>
          </a:xfrm>
          <a:custGeom>
            <a:avLst/>
            <a:gdLst/>
            <a:ahLst/>
            <a:cxnLst/>
            <a:rect r="r" b="b" t="t" l="l"/>
            <a:pathLst>
              <a:path h="946683" w="3241335">
                <a:moveTo>
                  <a:pt x="0" y="0"/>
                </a:moveTo>
                <a:lnTo>
                  <a:pt x="3241335" y="0"/>
                </a:lnTo>
                <a:lnTo>
                  <a:pt x="3241335" y="946684"/>
                </a:lnTo>
                <a:lnTo>
                  <a:pt x="0" y="946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06" t="-10413" r="0" b="-1608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30248" y="6891457"/>
            <a:ext cx="2472559" cy="645015"/>
          </a:xfrm>
          <a:custGeom>
            <a:avLst/>
            <a:gdLst/>
            <a:ahLst/>
            <a:cxnLst/>
            <a:rect r="r" b="b" t="t" l="l"/>
            <a:pathLst>
              <a:path h="645015" w="2472559">
                <a:moveTo>
                  <a:pt x="0" y="0"/>
                </a:moveTo>
                <a:lnTo>
                  <a:pt x="2472559" y="0"/>
                </a:lnTo>
                <a:lnTo>
                  <a:pt x="2472559" y="645014"/>
                </a:lnTo>
                <a:lnTo>
                  <a:pt x="0" y="645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27196" y="8149317"/>
            <a:ext cx="2475611" cy="690116"/>
          </a:xfrm>
          <a:custGeom>
            <a:avLst/>
            <a:gdLst/>
            <a:ahLst/>
            <a:cxnLst/>
            <a:rect r="r" b="b" t="t" l="l"/>
            <a:pathLst>
              <a:path h="690116" w="2475611">
                <a:moveTo>
                  <a:pt x="0" y="0"/>
                </a:moveTo>
                <a:lnTo>
                  <a:pt x="2475611" y="0"/>
                </a:lnTo>
                <a:lnTo>
                  <a:pt x="2475611" y="690116"/>
                </a:lnTo>
                <a:lnTo>
                  <a:pt x="0" y="69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3198" r="-2" b="-5204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27196" y="7574830"/>
            <a:ext cx="2475611" cy="503223"/>
          </a:xfrm>
          <a:custGeom>
            <a:avLst/>
            <a:gdLst/>
            <a:ahLst/>
            <a:cxnLst/>
            <a:rect r="r" b="b" t="t" l="l"/>
            <a:pathLst>
              <a:path h="503223" w="2475611">
                <a:moveTo>
                  <a:pt x="0" y="0"/>
                </a:moveTo>
                <a:lnTo>
                  <a:pt x="2475611" y="0"/>
                </a:lnTo>
                <a:lnTo>
                  <a:pt x="2475611" y="503223"/>
                </a:lnTo>
                <a:lnTo>
                  <a:pt x="0" y="5032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958" t="-59118" r="-12008" b="-5360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64187" y="5703171"/>
            <a:ext cx="5473668" cy="1022004"/>
          </a:xfrm>
          <a:custGeom>
            <a:avLst/>
            <a:gdLst/>
            <a:ahLst/>
            <a:cxnLst/>
            <a:rect r="r" b="b" t="t" l="l"/>
            <a:pathLst>
              <a:path h="1022004" w="5473668">
                <a:moveTo>
                  <a:pt x="0" y="0"/>
                </a:moveTo>
                <a:lnTo>
                  <a:pt x="5473668" y="0"/>
                </a:lnTo>
                <a:lnTo>
                  <a:pt x="5473668" y="1022004"/>
                </a:lnTo>
                <a:lnTo>
                  <a:pt x="0" y="10220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094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80094" y="6891457"/>
            <a:ext cx="2775489" cy="802750"/>
          </a:xfrm>
          <a:custGeom>
            <a:avLst/>
            <a:gdLst/>
            <a:ahLst/>
            <a:cxnLst/>
            <a:rect r="r" b="b" t="t" l="l"/>
            <a:pathLst>
              <a:path h="802750" w="2775489">
                <a:moveTo>
                  <a:pt x="0" y="0"/>
                </a:moveTo>
                <a:lnTo>
                  <a:pt x="2775489" y="0"/>
                </a:lnTo>
                <a:lnTo>
                  <a:pt x="2775489" y="802749"/>
                </a:lnTo>
                <a:lnTo>
                  <a:pt x="0" y="8027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3916" r="0" b="-4790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793185" y="4592633"/>
            <a:ext cx="2018639" cy="530019"/>
          </a:xfrm>
          <a:custGeom>
            <a:avLst/>
            <a:gdLst/>
            <a:ahLst/>
            <a:cxnLst/>
            <a:rect r="r" b="b" t="t" l="l"/>
            <a:pathLst>
              <a:path h="530019" w="2018639">
                <a:moveTo>
                  <a:pt x="0" y="0"/>
                </a:moveTo>
                <a:lnTo>
                  <a:pt x="2018639" y="0"/>
                </a:lnTo>
                <a:lnTo>
                  <a:pt x="2018639" y="530019"/>
                </a:lnTo>
                <a:lnTo>
                  <a:pt x="0" y="5300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4062" r="0" b="-2558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793185" y="5153701"/>
            <a:ext cx="2043769" cy="401239"/>
          </a:xfrm>
          <a:custGeom>
            <a:avLst/>
            <a:gdLst/>
            <a:ahLst/>
            <a:cxnLst/>
            <a:rect r="r" b="b" t="t" l="l"/>
            <a:pathLst>
              <a:path h="401239" w="2043769">
                <a:moveTo>
                  <a:pt x="0" y="0"/>
                </a:moveTo>
                <a:lnTo>
                  <a:pt x="2043769" y="0"/>
                </a:lnTo>
                <a:lnTo>
                  <a:pt x="2043769" y="401238"/>
                </a:lnTo>
                <a:lnTo>
                  <a:pt x="0" y="4012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1688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375209" y="8370863"/>
            <a:ext cx="2270201" cy="582565"/>
          </a:xfrm>
          <a:custGeom>
            <a:avLst/>
            <a:gdLst/>
            <a:ahLst/>
            <a:cxnLst/>
            <a:rect r="r" b="b" t="t" l="l"/>
            <a:pathLst>
              <a:path h="582565" w="2270201">
                <a:moveTo>
                  <a:pt x="0" y="0"/>
                </a:moveTo>
                <a:lnTo>
                  <a:pt x="2270200" y="0"/>
                </a:lnTo>
                <a:lnTo>
                  <a:pt x="2270200" y="582565"/>
                </a:lnTo>
                <a:lnTo>
                  <a:pt x="0" y="582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172" t="-12571" r="-8312" b="-4311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480094" y="7743037"/>
            <a:ext cx="2775489" cy="812561"/>
          </a:xfrm>
          <a:custGeom>
            <a:avLst/>
            <a:gdLst/>
            <a:ahLst/>
            <a:cxnLst/>
            <a:rect r="r" b="b" t="t" l="l"/>
            <a:pathLst>
              <a:path h="812561" w="2775489">
                <a:moveTo>
                  <a:pt x="0" y="0"/>
                </a:moveTo>
                <a:lnTo>
                  <a:pt x="2775489" y="0"/>
                </a:lnTo>
                <a:lnTo>
                  <a:pt x="2775489" y="812561"/>
                </a:lnTo>
                <a:lnTo>
                  <a:pt x="0" y="812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626854" y="3529132"/>
            <a:ext cx="2591059" cy="1095745"/>
            <a:chOff x="0" y="0"/>
            <a:chExt cx="812800" cy="3437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343729"/>
            </a:xfrm>
            <a:custGeom>
              <a:avLst/>
              <a:gdLst/>
              <a:ahLst/>
              <a:cxnLst/>
              <a:rect r="r" b="b" t="t" l="l"/>
              <a:pathLst>
                <a:path h="34372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43729"/>
                  </a:lnTo>
                  <a:lnTo>
                    <a:pt x="0" y="3437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381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028529" y="3565667"/>
            <a:ext cx="1973302" cy="985110"/>
          </a:xfrm>
          <a:custGeom>
            <a:avLst/>
            <a:gdLst/>
            <a:ahLst/>
            <a:cxnLst/>
            <a:rect r="r" b="b" t="t" l="l"/>
            <a:pathLst>
              <a:path h="985110" w="1973302">
                <a:moveTo>
                  <a:pt x="0" y="0"/>
                </a:moveTo>
                <a:lnTo>
                  <a:pt x="1973302" y="0"/>
                </a:lnTo>
                <a:lnTo>
                  <a:pt x="1973302" y="985110"/>
                </a:lnTo>
                <a:lnTo>
                  <a:pt x="0" y="9851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-109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153450" y="4766603"/>
            <a:ext cx="1564018" cy="880036"/>
          </a:xfrm>
          <a:custGeom>
            <a:avLst/>
            <a:gdLst/>
            <a:ahLst/>
            <a:cxnLst/>
            <a:rect r="r" b="b" t="t" l="l"/>
            <a:pathLst>
              <a:path h="880036" w="1564018">
                <a:moveTo>
                  <a:pt x="0" y="0"/>
                </a:moveTo>
                <a:lnTo>
                  <a:pt x="1564018" y="0"/>
                </a:lnTo>
                <a:lnTo>
                  <a:pt x="1564018" y="880036"/>
                </a:lnTo>
                <a:lnTo>
                  <a:pt x="0" y="88003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51148" t="-52185" r="-53379" b="-52464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643802" y="3572267"/>
            <a:ext cx="2574018" cy="1136934"/>
          </a:xfrm>
          <a:custGeom>
            <a:avLst/>
            <a:gdLst/>
            <a:ahLst/>
            <a:cxnLst/>
            <a:rect r="r" b="b" t="t" l="l"/>
            <a:pathLst>
              <a:path h="1136934" w="2574018">
                <a:moveTo>
                  <a:pt x="0" y="0"/>
                </a:moveTo>
                <a:lnTo>
                  <a:pt x="2574018" y="0"/>
                </a:lnTo>
                <a:lnTo>
                  <a:pt x="2574018" y="1136934"/>
                </a:lnTo>
                <a:lnTo>
                  <a:pt x="0" y="11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3234" t="-44104" r="-7126" b="-37561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623780" y="4782411"/>
            <a:ext cx="2738983" cy="875685"/>
          </a:xfrm>
          <a:custGeom>
            <a:avLst/>
            <a:gdLst/>
            <a:ahLst/>
            <a:cxnLst/>
            <a:rect r="r" b="b" t="t" l="l"/>
            <a:pathLst>
              <a:path h="875685" w="2738983">
                <a:moveTo>
                  <a:pt x="0" y="0"/>
                </a:moveTo>
                <a:lnTo>
                  <a:pt x="2738983" y="0"/>
                </a:lnTo>
                <a:lnTo>
                  <a:pt x="2738983" y="875685"/>
                </a:lnTo>
                <a:lnTo>
                  <a:pt x="0" y="87568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3474" t="-29636" r="-6519" b="-18907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637589" y="5738067"/>
            <a:ext cx="2152225" cy="912811"/>
          </a:xfrm>
          <a:custGeom>
            <a:avLst/>
            <a:gdLst/>
            <a:ahLst/>
            <a:cxnLst/>
            <a:rect r="r" b="b" t="t" l="l"/>
            <a:pathLst>
              <a:path h="912811" w="2152225">
                <a:moveTo>
                  <a:pt x="0" y="0"/>
                </a:moveTo>
                <a:lnTo>
                  <a:pt x="2152225" y="0"/>
                </a:lnTo>
                <a:lnTo>
                  <a:pt x="2152225" y="912811"/>
                </a:lnTo>
                <a:lnTo>
                  <a:pt x="0" y="91281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217820" y="5874017"/>
            <a:ext cx="3166091" cy="771840"/>
          </a:xfrm>
          <a:custGeom>
            <a:avLst/>
            <a:gdLst/>
            <a:ahLst/>
            <a:cxnLst/>
            <a:rect r="r" b="b" t="t" l="l"/>
            <a:pathLst>
              <a:path h="771840" w="3166091">
                <a:moveTo>
                  <a:pt x="0" y="0"/>
                </a:moveTo>
                <a:lnTo>
                  <a:pt x="3166092" y="0"/>
                </a:lnTo>
                <a:lnTo>
                  <a:pt x="3166092" y="771840"/>
                </a:lnTo>
                <a:lnTo>
                  <a:pt x="0" y="77184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404" t="-6475" r="0" b="-6475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623780" y="2495045"/>
            <a:ext cx="5334404" cy="739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</a:pPr>
            <a:r>
              <a:rPr lang="en-US" sz="3022">
                <a:solidFill>
                  <a:srgbClr val="FFFFFF"/>
                </a:solidFill>
                <a:latin typeface="Nunito Sans Bold"/>
              </a:rPr>
              <a:t>Clientes del Sector Privado:</a:t>
            </a:r>
          </a:p>
          <a:p>
            <a:pPr algn="ctr">
              <a:lnSpc>
                <a:spcPts val="2871"/>
              </a:lnSpc>
            </a:pP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5001651" y="8105279"/>
            <a:ext cx="2693013" cy="1696297"/>
          </a:xfrm>
          <a:custGeom>
            <a:avLst/>
            <a:gdLst/>
            <a:ahLst/>
            <a:cxnLst/>
            <a:rect r="r" b="b" t="t" l="l"/>
            <a:pathLst>
              <a:path h="1696297" w="2693013">
                <a:moveTo>
                  <a:pt x="0" y="0"/>
                </a:moveTo>
                <a:lnTo>
                  <a:pt x="2693013" y="0"/>
                </a:lnTo>
                <a:lnTo>
                  <a:pt x="2693013" y="1696297"/>
                </a:lnTo>
                <a:lnTo>
                  <a:pt x="0" y="169629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12531" t="0" r="-478" b="-5667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9809841" y="7114274"/>
            <a:ext cx="5191990" cy="453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8"/>
              </a:lnSpc>
            </a:pPr>
            <a:r>
              <a:rPr lang="en-US" sz="3023" spc="-120">
                <a:solidFill>
                  <a:srgbClr val="FFFFFF"/>
                </a:solidFill>
                <a:latin typeface="Open Sans Bold"/>
              </a:rPr>
              <a:t>Clientes en el exterior: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9809841" y="7798150"/>
            <a:ext cx="1705428" cy="895562"/>
          </a:xfrm>
          <a:custGeom>
            <a:avLst/>
            <a:gdLst/>
            <a:ahLst/>
            <a:cxnLst/>
            <a:rect r="r" b="b" t="t" l="l"/>
            <a:pathLst>
              <a:path h="895562" w="1705428">
                <a:moveTo>
                  <a:pt x="0" y="0"/>
                </a:moveTo>
                <a:lnTo>
                  <a:pt x="1705428" y="0"/>
                </a:lnTo>
                <a:lnTo>
                  <a:pt x="1705428" y="895562"/>
                </a:lnTo>
                <a:lnTo>
                  <a:pt x="0" y="89556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-3065" r="0" b="-3065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125617" y="7832328"/>
            <a:ext cx="1852915" cy="895562"/>
          </a:xfrm>
          <a:custGeom>
            <a:avLst/>
            <a:gdLst/>
            <a:ahLst/>
            <a:cxnLst/>
            <a:rect r="r" b="b" t="t" l="l"/>
            <a:pathLst>
              <a:path h="895562" w="1852915">
                <a:moveTo>
                  <a:pt x="0" y="0"/>
                </a:moveTo>
                <a:lnTo>
                  <a:pt x="1852915" y="0"/>
                </a:lnTo>
                <a:lnTo>
                  <a:pt x="1852915" y="895563"/>
                </a:lnTo>
                <a:lnTo>
                  <a:pt x="0" y="89556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-41372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809841" y="8954793"/>
            <a:ext cx="2438742" cy="672659"/>
          </a:xfrm>
          <a:custGeom>
            <a:avLst/>
            <a:gdLst/>
            <a:ahLst/>
            <a:cxnLst/>
            <a:rect r="r" b="b" t="t" l="l"/>
            <a:pathLst>
              <a:path h="672659" w="2438742">
                <a:moveTo>
                  <a:pt x="0" y="0"/>
                </a:moveTo>
                <a:lnTo>
                  <a:pt x="2438742" y="0"/>
                </a:lnTo>
                <a:lnTo>
                  <a:pt x="2438742" y="672659"/>
                </a:lnTo>
                <a:lnTo>
                  <a:pt x="0" y="67265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-5035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99623" y="842274"/>
            <a:ext cx="9798253" cy="857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299" spc="-211">
                <a:solidFill>
                  <a:srgbClr val="404040"/>
                </a:solidFill>
                <a:latin typeface="Open Sans Bold"/>
              </a:rPr>
              <a:t>IPAE Acción Empresarial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-1835148" y="-297998"/>
            <a:ext cx="8191541" cy="10884867"/>
            <a:chOff x="0" y="0"/>
            <a:chExt cx="2611344" cy="34699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11344" cy="3469937"/>
            </a:xfrm>
            <a:custGeom>
              <a:avLst/>
              <a:gdLst/>
              <a:ahLst/>
              <a:cxnLst/>
              <a:rect r="r" b="b" t="t" l="l"/>
              <a:pathLst>
                <a:path h="3469937" w="2611344">
                  <a:moveTo>
                    <a:pt x="2486884" y="3469937"/>
                  </a:moveTo>
                  <a:lnTo>
                    <a:pt x="124460" y="3469937"/>
                  </a:lnTo>
                  <a:cubicBezTo>
                    <a:pt x="55880" y="3469937"/>
                    <a:pt x="0" y="3414057"/>
                    <a:pt x="0" y="33454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86884" y="0"/>
                  </a:lnTo>
                  <a:cubicBezTo>
                    <a:pt x="2555464" y="0"/>
                    <a:pt x="2611344" y="55880"/>
                    <a:pt x="2611344" y="124460"/>
                  </a:cubicBezTo>
                  <a:lnTo>
                    <a:pt x="2611344" y="3345477"/>
                  </a:lnTo>
                  <a:cubicBezTo>
                    <a:pt x="2611344" y="3414057"/>
                    <a:pt x="2555464" y="3469937"/>
                    <a:pt x="2486884" y="3469937"/>
                  </a:cubicBezTo>
                  <a:close/>
                </a:path>
              </a:pathLst>
            </a:custGeom>
            <a:solidFill>
              <a:srgbClr val="E30613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56338" y="2052364"/>
            <a:ext cx="13972951" cy="7205936"/>
          </a:xfrm>
          <a:custGeom>
            <a:avLst/>
            <a:gdLst/>
            <a:ahLst/>
            <a:cxnLst/>
            <a:rect r="r" b="b" t="t" l="l"/>
            <a:pathLst>
              <a:path h="7205936" w="13972951">
                <a:moveTo>
                  <a:pt x="0" y="0"/>
                </a:moveTo>
                <a:lnTo>
                  <a:pt x="13972950" y="0"/>
                </a:lnTo>
                <a:lnTo>
                  <a:pt x="13972950" y="7205936"/>
                </a:lnTo>
                <a:lnTo>
                  <a:pt x="0" y="7205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55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01651" y="8105279"/>
            <a:ext cx="2693013" cy="1696297"/>
          </a:xfrm>
          <a:custGeom>
            <a:avLst/>
            <a:gdLst/>
            <a:ahLst/>
            <a:cxnLst/>
            <a:rect r="r" b="b" t="t" l="l"/>
            <a:pathLst>
              <a:path h="1696297" w="2693013">
                <a:moveTo>
                  <a:pt x="0" y="0"/>
                </a:moveTo>
                <a:lnTo>
                  <a:pt x="2693013" y="0"/>
                </a:lnTo>
                <a:lnTo>
                  <a:pt x="2693013" y="1696297"/>
                </a:lnTo>
                <a:lnTo>
                  <a:pt x="0" y="1696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31" t="0" r="-478" b="-5667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835148" y="-297998"/>
            <a:ext cx="8191541" cy="10884867"/>
            <a:chOff x="0" y="0"/>
            <a:chExt cx="2611344" cy="34699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11344" cy="3469937"/>
            </a:xfrm>
            <a:custGeom>
              <a:avLst/>
              <a:gdLst/>
              <a:ahLst/>
              <a:cxnLst/>
              <a:rect r="r" b="b" t="t" l="l"/>
              <a:pathLst>
                <a:path h="3469937" w="2611344">
                  <a:moveTo>
                    <a:pt x="2486884" y="3469937"/>
                  </a:moveTo>
                  <a:lnTo>
                    <a:pt x="124460" y="3469937"/>
                  </a:lnTo>
                  <a:cubicBezTo>
                    <a:pt x="55880" y="3469937"/>
                    <a:pt x="0" y="3414057"/>
                    <a:pt x="0" y="33454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86884" y="0"/>
                  </a:lnTo>
                  <a:cubicBezTo>
                    <a:pt x="2555464" y="0"/>
                    <a:pt x="2611344" y="55880"/>
                    <a:pt x="2611344" y="124460"/>
                  </a:cubicBezTo>
                  <a:lnTo>
                    <a:pt x="2611344" y="3345477"/>
                  </a:lnTo>
                  <a:cubicBezTo>
                    <a:pt x="2611344" y="3414057"/>
                    <a:pt x="2555464" y="3469937"/>
                    <a:pt x="2486884" y="3469937"/>
                  </a:cubicBezTo>
                  <a:close/>
                </a:path>
              </a:pathLst>
            </a:custGeom>
            <a:solidFill>
              <a:srgbClr val="E30613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00689" y="543505"/>
            <a:ext cx="11093974" cy="97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-239">
                <a:solidFill>
                  <a:srgbClr val="000000"/>
                </a:solidFill>
                <a:latin typeface="Open Sans Bold"/>
              </a:rPr>
              <a:t>IPAE Acción Empresarial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82024" y="1801133"/>
            <a:ext cx="10640553" cy="4910412"/>
          </a:xfrm>
          <a:custGeom>
            <a:avLst/>
            <a:gdLst/>
            <a:ahLst/>
            <a:cxnLst/>
            <a:rect r="r" b="b" t="t" l="l"/>
            <a:pathLst>
              <a:path h="4910412" w="10640553">
                <a:moveTo>
                  <a:pt x="0" y="0"/>
                </a:moveTo>
                <a:lnTo>
                  <a:pt x="10640553" y="0"/>
                </a:lnTo>
                <a:lnTo>
                  <a:pt x="10640553" y="4910412"/>
                </a:lnTo>
                <a:lnTo>
                  <a:pt x="0" y="4910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56393" y="4164790"/>
            <a:ext cx="10719413" cy="3637268"/>
          </a:xfrm>
          <a:custGeom>
            <a:avLst/>
            <a:gdLst/>
            <a:ahLst/>
            <a:cxnLst/>
            <a:rect r="r" b="b" t="t" l="l"/>
            <a:pathLst>
              <a:path h="3637268" w="10719413">
                <a:moveTo>
                  <a:pt x="0" y="0"/>
                </a:moveTo>
                <a:lnTo>
                  <a:pt x="10719413" y="0"/>
                </a:lnTo>
                <a:lnTo>
                  <a:pt x="10719413" y="3637269"/>
                </a:lnTo>
                <a:lnTo>
                  <a:pt x="0" y="3637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003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566084" y="2425855"/>
            <a:ext cx="5509722" cy="142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400" spc="-95">
                <a:solidFill>
                  <a:srgbClr val="000000"/>
                </a:solidFill>
                <a:latin typeface="Open Sans Bold"/>
              </a:rPr>
              <a:t>Software a la medida para la </a:t>
            </a:r>
          </a:p>
          <a:p>
            <a:pPr algn="l">
              <a:lnSpc>
                <a:spcPts val="3456"/>
              </a:lnSpc>
            </a:pPr>
            <a:r>
              <a:rPr lang="en-US" sz="2400" spc="-95">
                <a:solidFill>
                  <a:srgbClr val="000000"/>
                </a:solidFill>
                <a:latin typeface="Open Sans Bold"/>
              </a:rPr>
              <a:t>Gestión de Contactos en integración </a:t>
            </a:r>
          </a:p>
          <a:p>
            <a:pPr algn="l">
              <a:lnSpc>
                <a:spcPts val="3456"/>
              </a:lnSpc>
            </a:pPr>
            <a:r>
              <a:rPr lang="en-US" sz="2400" spc="-95">
                <a:solidFill>
                  <a:srgbClr val="000000"/>
                </a:solidFill>
                <a:latin typeface="Open Sans Bold"/>
              </a:rPr>
              <a:t>con el Sistema de Gestión de Eventos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2024" y="7226355"/>
            <a:ext cx="5596936" cy="1727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400" spc="-95">
                <a:solidFill>
                  <a:srgbClr val="FFFFFF"/>
                </a:solidFill>
                <a:latin typeface="Open Sans Bold"/>
              </a:rPr>
              <a:t>Software a la medida para la </a:t>
            </a:r>
          </a:p>
          <a:p>
            <a:pPr algn="l">
              <a:lnSpc>
                <a:spcPts val="3456"/>
              </a:lnSpc>
            </a:pPr>
            <a:r>
              <a:rPr lang="en-US" sz="2400" spc="-95">
                <a:solidFill>
                  <a:srgbClr val="FFFFFF"/>
                </a:solidFill>
                <a:latin typeface="Open Sans Bold"/>
              </a:rPr>
              <a:t>Gestión de Eventos (Desde el registro de la inscripción del participante por la web hasta la facturación electrónica).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001651" y="8105279"/>
            <a:ext cx="2693013" cy="1696297"/>
          </a:xfrm>
          <a:custGeom>
            <a:avLst/>
            <a:gdLst/>
            <a:ahLst/>
            <a:cxnLst/>
            <a:rect r="r" b="b" t="t" l="l"/>
            <a:pathLst>
              <a:path h="1696297" w="2693013">
                <a:moveTo>
                  <a:pt x="0" y="0"/>
                </a:moveTo>
                <a:lnTo>
                  <a:pt x="2693013" y="0"/>
                </a:lnTo>
                <a:lnTo>
                  <a:pt x="2693013" y="1696297"/>
                </a:lnTo>
                <a:lnTo>
                  <a:pt x="0" y="169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531" t="0" r="-478" b="-5667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01651" y="8105279"/>
            <a:ext cx="2693013" cy="1696297"/>
          </a:xfrm>
          <a:custGeom>
            <a:avLst/>
            <a:gdLst/>
            <a:ahLst/>
            <a:cxnLst/>
            <a:rect r="r" b="b" t="t" l="l"/>
            <a:pathLst>
              <a:path h="1696297" w="2693013">
                <a:moveTo>
                  <a:pt x="0" y="0"/>
                </a:moveTo>
                <a:lnTo>
                  <a:pt x="2693013" y="0"/>
                </a:lnTo>
                <a:lnTo>
                  <a:pt x="2693013" y="1696297"/>
                </a:lnTo>
                <a:lnTo>
                  <a:pt x="0" y="1696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31" t="0" r="-478" b="-5667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1835148" y="-297998"/>
            <a:ext cx="8055599" cy="10884867"/>
            <a:chOff x="0" y="0"/>
            <a:chExt cx="2568008" cy="34699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68008" cy="3469937"/>
            </a:xfrm>
            <a:custGeom>
              <a:avLst/>
              <a:gdLst/>
              <a:ahLst/>
              <a:cxnLst/>
              <a:rect r="r" b="b" t="t" l="l"/>
              <a:pathLst>
                <a:path h="3469937" w="2568008">
                  <a:moveTo>
                    <a:pt x="2443548" y="3469937"/>
                  </a:moveTo>
                  <a:lnTo>
                    <a:pt x="124460" y="3469937"/>
                  </a:lnTo>
                  <a:cubicBezTo>
                    <a:pt x="55880" y="3469937"/>
                    <a:pt x="0" y="3414057"/>
                    <a:pt x="0" y="33454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43548" y="0"/>
                  </a:lnTo>
                  <a:cubicBezTo>
                    <a:pt x="2512128" y="0"/>
                    <a:pt x="2568008" y="55880"/>
                    <a:pt x="2568008" y="124460"/>
                  </a:cubicBezTo>
                  <a:lnTo>
                    <a:pt x="2568008" y="3345477"/>
                  </a:lnTo>
                  <a:cubicBezTo>
                    <a:pt x="2568008" y="3414057"/>
                    <a:pt x="2512128" y="3469937"/>
                    <a:pt x="2443548" y="3469937"/>
                  </a:cubicBezTo>
                  <a:close/>
                </a:path>
              </a:pathLst>
            </a:custGeom>
            <a:solidFill>
              <a:srgbClr val="E30613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20988" y="1540132"/>
            <a:ext cx="4832739" cy="6630114"/>
          </a:xfrm>
          <a:custGeom>
            <a:avLst/>
            <a:gdLst/>
            <a:ahLst/>
            <a:cxnLst/>
            <a:rect r="r" b="b" t="t" l="l"/>
            <a:pathLst>
              <a:path h="6630114" w="4832739">
                <a:moveTo>
                  <a:pt x="0" y="0"/>
                </a:moveTo>
                <a:lnTo>
                  <a:pt x="4832738" y="0"/>
                </a:lnTo>
                <a:lnTo>
                  <a:pt x="4832738" y="6630114"/>
                </a:lnTo>
                <a:lnTo>
                  <a:pt x="0" y="6630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20451" y="1441585"/>
            <a:ext cx="4880589" cy="6728661"/>
          </a:xfrm>
          <a:custGeom>
            <a:avLst/>
            <a:gdLst/>
            <a:ahLst/>
            <a:cxnLst/>
            <a:rect r="r" b="b" t="t" l="l"/>
            <a:pathLst>
              <a:path h="6728661" w="4880589">
                <a:moveTo>
                  <a:pt x="0" y="0"/>
                </a:moveTo>
                <a:lnTo>
                  <a:pt x="4880590" y="0"/>
                </a:lnTo>
                <a:lnTo>
                  <a:pt x="4880590" y="6728661"/>
                </a:lnTo>
                <a:lnTo>
                  <a:pt x="0" y="6728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71770" y="1540132"/>
            <a:ext cx="5304774" cy="6323101"/>
          </a:xfrm>
          <a:custGeom>
            <a:avLst/>
            <a:gdLst/>
            <a:ahLst/>
            <a:cxnLst/>
            <a:rect r="r" b="b" t="t" l="l"/>
            <a:pathLst>
              <a:path h="6323101" w="5304774">
                <a:moveTo>
                  <a:pt x="0" y="0"/>
                </a:moveTo>
                <a:lnTo>
                  <a:pt x="5304774" y="0"/>
                </a:lnTo>
                <a:lnTo>
                  <a:pt x="5304774" y="6323101"/>
                </a:lnTo>
                <a:lnTo>
                  <a:pt x="0" y="6323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791625" y="289060"/>
            <a:ext cx="1109397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-239">
                <a:solidFill>
                  <a:srgbClr val="404040"/>
                </a:solidFill>
                <a:latin typeface="Open Sans Bold"/>
              </a:rPr>
              <a:t>Indecopi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835148" y="-297998"/>
            <a:ext cx="8055599" cy="10884867"/>
            <a:chOff x="0" y="0"/>
            <a:chExt cx="2568008" cy="34699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8008" cy="3469937"/>
            </a:xfrm>
            <a:custGeom>
              <a:avLst/>
              <a:gdLst/>
              <a:ahLst/>
              <a:cxnLst/>
              <a:rect r="r" b="b" t="t" l="l"/>
              <a:pathLst>
                <a:path h="3469937" w="2568008">
                  <a:moveTo>
                    <a:pt x="2443548" y="3469937"/>
                  </a:moveTo>
                  <a:lnTo>
                    <a:pt x="124460" y="3469937"/>
                  </a:lnTo>
                  <a:cubicBezTo>
                    <a:pt x="55880" y="3469937"/>
                    <a:pt x="0" y="3414057"/>
                    <a:pt x="0" y="33454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43548" y="0"/>
                  </a:lnTo>
                  <a:cubicBezTo>
                    <a:pt x="2512128" y="0"/>
                    <a:pt x="2568008" y="55880"/>
                    <a:pt x="2568008" y="124460"/>
                  </a:cubicBezTo>
                  <a:lnTo>
                    <a:pt x="2568008" y="3345477"/>
                  </a:lnTo>
                  <a:cubicBezTo>
                    <a:pt x="2568008" y="3414057"/>
                    <a:pt x="2512128" y="3469937"/>
                    <a:pt x="2443548" y="3469937"/>
                  </a:cubicBezTo>
                  <a:close/>
                </a:path>
              </a:pathLst>
            </a:custGeom>
            <a:solidFill>
              <a:srgbClr val="E30613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1571976"/>
            <a:ext cx="7149830" cy="8229600"/>
          </a:xfrm>
          <a:custGeom>
            <a:avLst/>
            <a:gdLst/>
            <a:ahLst/>
            <a:cxnLst/>
            <a:rect r="r" b="b" t="t" l="l"/>
            <a:pathLst>
              <a:path h="8229600" w="7149830">
                <a:moveTo>
                  <a:pt x="0" y="0"/>
                </a:moveTo>
                <a:lnTo>
                  <a:pt x="7149830" y="0"/>
                </a:lnTo>
                <a:lnTo>
                  <a:pt x="71498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93118" y="1571976"/>
            <a:ext cx="6027053" cy="8229600"/>
          </a:xfrm>
          <a:custGeom>
            <a:avLst/>
            <a:gdLst/>
            <a:ahLst/>
            <a:cxnLst/>
            <a:rect r="r" b="b" t="t" l="l"/>
            <a:pathLst>
              <a:path h="8229600" w="6027053">
                <a:moveTo>
                  <a:pt x="0" y="0"/>
                </a:moveTo>
                <a:lnTo>
                  <a:pt x="6027053" y="0"/>
                </a:lnTo>
                <a:lnTo>
                  <a:pt x="60270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01651" y="8105279"/>
            <a:ext cx="2693013" cy="1696297"/>
          </a:xfrm>
          <a:custGeom>
            <a:avLst/>
            <a:gdLst/>
            <a:ahLst/>
            <a:cxnLst/>
            <a:rect r="r" b="b" t="t" l="l"/>
            <a:pathLst>
              <a:path h="1696297" w="2693013">
                <a:moveTo>
                  <a:pt x="0" y="0"/>
                </a:moveTo>
                <a:lnTo>
                  <a:pt x="2693013" y="0"/>
                </a:lnTo>
                <a:lnTo>
                  <a:pt x="2693013" y="1696297"/>
                </a:lnTo>
                <a:lnTo>
                  <a:pt x="0" y="169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531" t="0" r="-478" b="-566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03615" y="402314"/>
            <a:ext cx="10216556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Nunito Sans Heavy"/>
              </a:rPr>
              <a:t>Ingemmet  /  Susalud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80333" y="398526"/>
            <a:ext cx="10778967" cy="1317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36"/>
              </a:lnSpc>
            </a:pPr>
            <a:r>
              <a:rPr lang="en-US" sz="4800">
                <a:solidFill>
                  <a:srgbClr val="000000"/>
                </a:solidFill>
                <a:latin typeface="Nunito Sans Heavy"/>
              </a:rPr>
              <a:t>Osinergmin – Portal de Remisión de Información Energética (PRIE)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-1835148" y="-297998"/>
            <a:ext cx="8055599" cy="10884867"/>
            <a:chOff x="0" y="0"/>
            <a:chExt cx="2568008" cy="34699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68008" cy="3469937"/>
            </a:xfrm>
            <a:custGeom>
              <a:avLst/>
              <a:gdLst/>
              <a:ahLst/>
              <a:cxnLst/>
              <a:rect r="r" b="b" t="t" l="l"/>
              <a:pathLst>
                <a:path h="3469937" w="2568008">
                  <a:moveTo>
                    <a:pt x="2443548" y="3469937"/>
                  </a:moveTo>
                  <a:lnTo>
                    <a:pt x="124460" y="3469937"/>
                  </a:lnTo>
                  <a:cubicBezTo>
                    <a:pt x="55880" y="3469937"/>
                    <a:pt x="0" y="3414057"/>
                    <a:pt x="0" y="33454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43548" y="0"/>
                  </a:lnTo>
                  <a:cubicBezTo>
                    <a:pt x="2512128" y="0"/>
                    <a:pt x="2568008" y="55880"/>
                    <a:pt x="2568008" y="124460"/>
                  </a:cubicBezTo>
                  <a:lnTo>
                    <a:pt x="2568008" y="3345477"/>
                  </a:lnTo>
                  <a:cubicBezTo>
                    <a:pt x="2568008" y="3414057"/>
                    <a:pt x="2512128" y="3469937"/>
                    <a:pt x="2443548" y="3469937"/>
                  </a:cubicBezTo>
                  <a:close/>
                </a:path>
              </a:pathLst>
            </a:custGeom>
            <a:solidFill>
              <a:srgbClr val="E30613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192652" y="1857890"/>
            <a:ext cx="11966889" cy="7943686"/>
          </a:xfrm>
          <a:custGeom>
            <a:avLst/>
            <a:gdLst/>
            <a:ahLst/>
            <a:cxnLst/>
            <a:rect r="r" b="b" t="t" l="l"/>
            <a:pathLst>
              <a:path h="7943686" w="11966889">
                <a:moveTo>
                  <a:pt x="0" y="0"/>
                </a:moveTo>
                <a:lnTo>
                  <a:pt x="11966889" y="0"/>
                </a:lnTo>
                <a:lnTo>
                  <a:pt x="11966889" y="7943686"/>
                </a:lnTo>
                <a:lnTo>
                  <a:pt x="0" y="7943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01651" y="8105279"/>
            <a:ext cx="2693013" cy="1696297"/>
          </a:xfrm>
          <a:custGeom>
            <a:avLst/>
            <a:gdLst/>
            <a:ahLst/>
            <a:cxnLst/>
            <a:rect r="r" b="b" t="t" l="l"/>
            <a:pathLst>
              <a:path h="1696297" w="2693013">
                <a:moveTo>
                  <a:pt x="0" y="0"/>
                </a:moveTo>
                <a:lnTo>
                  <a:pt x="2693013" y="0"/>
                </a:lnTo>
                <a:lnTo>
                  <a:pt x="2693013" y="1696297"/>
                </a:lnTo>
                <a:lnTo>
                  <a:pt x="0" y="1696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31" t="0" r="-478" b="-5667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80333" y="398526"/>
            <a:ext cx="10778967" cy="1317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36"/>
              </a:lnSpc>
            </a:pPr>
            <a:r>
              <a:rPr lang="en-US" sz="4800">
                <a:solidFill>
                  <a:srgbClr val="000000"/>
                </a:solidFill>
                <a:latin typeface="Nunito Sans Heavy"/>
              </a:rPr>
              <a:t>Osinergmin – Portal de Remisión de Información Energética (PRIE)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-1835148" y="-297998"/>
            <a:ext cx="8055599" cy="10884867"/>
            <a:chOff x="0" y="0"/>
            <a:chExt cx="2568008" cy="34699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68008" cy="3469937"/>
            </a:xfrm>
            <a:custGeom>
              <a:avLst/>
              <a:gdLst/>
              <a:ahLst/>
              <a:cxnLst/>
              <a:rect r="r" b="b" t="t" l="l"/>
              <a:pathLst>
                <a:path h="3469937" w="2568008">
                  <a:moveTo>
                    <a:pt x="2443548" y="3469937"/>
                  </a:moveTo>
                  <a:lnTo>
                    <a:pt x="124460" y="3469937"/>
                  </a:lnTo>
                  <a:cubicBezTo>
                    <a:pt x="55880" y="3469937"/>
                    <a:pt x="0" y="3414057"/>
                    <a:pt x="0" y="33454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43548" y="0"/>
                  </a:lnTo>
                  <a:cubicBezTo>
                    <a:pt x="2512128" y="0"/>
                    <a:pt x="2568008" y="55880"/>
                    <a:pt x="2568008" y="124460"/>
                  </a:cubicBezTo>
                  <a:lnTo>
                    <a:pt x="2568008" y="3345477"/>
                  </a:lnTo>
                  <a:cubicBezTo>
                    <a:pt x="2568008" y="3414057"/>
                    <a:pt x="2512128" y="3469937"/>
                    <a:pt x="2443548" y="3469937"/>
                  </a:cubicBezTo>
                  <a:close/>
                </a:path>
              </a:pathLst>
            </a:custGeom>
            <a:solidFill>
              <a:srgbClr val="E30613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192652" y="1857890"/>
            <a:ext cx="11966889" cy="7943686"/>
          </a:xfrm>
          <a:custGeom>
            <a:avLst/>
            <a:gdLst/>
            <a:ahLst/>
            <a:cxnLst/>
            <a:rect r="r" b="b" t="t" l="l"/>
            <a:pathLst>
              <a:path h="7943686" w="11966889">
                <a:moveTo>
                  <a:pt x="0" y="0"/>
                </a:moveTo>
                <a:lnTo>
                  <a:pt x="11966889" y="0"/>
                </a:lnTo>
                <a:lnTo>
                  <a:pt x="11966889" y="7943686"/>
                </a:lnTo>
                <a:lnTo>
                  <a:pt x="0" y="7943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01651" y="8105279"/>
            <a:ext cx="2693013" cy="1696297"/>
          </a:xfrm>
          <a:custGeom>
            <a:avLst/>
            <a:gdLst/>
            <a:ahLst/>
            <a:cxnLst/>
            <a:rect r="r" b="b" t="t" l="l"/>
            <a:pathLst>
              <a:path h="1696297" w="2693013">
                <a:moveTo>
                  <a:pt x="0" y="0"/>
                </a:moveTo>
                <a:lnTo>
                  <a:pt x="2693013" y="0"/>
                </a:lnTo>
                <a:lnTo>
                  <a:pt x="2693013" y="1696297"/>
                </a:lnTo>
                <a:lnTo>
                  <a:pt x="0" y="1696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31" t="0" r="-478" b="-5667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835148" y="-297998"/>
            <a:ext cx="8635280" cy="10884867"/>
            <a:chOff x="0" y="0"/>
            <a:chExt cx="2752802" cy="34699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52802" cy="3469937"/>
            </a:xfrm>
            <a:custGeom>
              <a:avLst/>
              <a:gdLst/>
              <a:ahLst/>
              <a:cxnLst/>
              <a:rect r="r" b="b" t="t" l="l"/>
              <a:pathLst>
                <a:path h="3469937" w="2752802">
                  <a:moveTo>
                    <a:pt x="2628342" y="3469937"/>
                  </a:moveTo>
                  <a:lnTo>
                    <a:pt x="124460" y="3469937"/>
                  </a:lnTo>
                  <a:cubicBezTo>
                    <a:pt x="55880" y="3469937"/>
                    <a:pt x="0" y="3414057"/>
                    <a:pt x="0" y="33454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28342" y="0"/>
                  </a:lnTo>
                  <a:cubicBezTo>
                    <a:pt x="2696922" y="0"/>
                    <a:pt x="2752802" y="55880"/>
                    <a:pt x="2752802" y="124460"/>
                  </a:cubicBezTo>
                  <a:lnTo>
                    <a:pt x="2752802" y="3345477"/>
                  </a:lnTo>
                  <a:cubicBezTo>
                    <a:pt x="2752802" y="3414057"/>
                    <a:pt x="2696922" y="3469937"/>
                    <a:pt x="2628342" y="3469937"/>
                  </a:cubicBezTo>
                  <a:close/>
                </a:path>
              </a:pathLst>
            </a:custGeom>
            <a:solidFill>
              <a:srgbClr val="E3061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1264" y="1932271"/>
            <a:ext cx="8122736" cy="24406417"/>
            <a:chOff x="0" y="0"/>
            <a:chExt cx="10830315" cy="32541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614" y="0"/>
              <a:ext cx="10824700" cy="32541439"/>
            </a:xfrm>
            <a:custGeom>
              <a:avLst/>
              <a:gdLst/>
              <a:ahLst/>
              <a:cxnLst/>
              <a:rect r="r" b="b" t="t" l="l"/>
              <a:pathLst>
                <a:path h="32541439" w="10824700">
                  <a:moveTo>
                    <a:pt x="0" y="0"/>
                  </a:moveTo>
                  <a:lnTo>
                    <a:pt x="10824701" y="0"/>
                  </a:lnTo>
                  <a:lnTo>
                    <a:pt x="10824701" y="32541439"/>
                  </a:lnTo>
                  <a:lnTo>
                    <a:pt x="0" y="32541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28059" y="31174"/>
              <a:ext cx="10774196" cy="369117"/>
              <a:chOff x="0" y="0"/>
              <a:chExt cx="24384000" cy="83538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4384000" cy="835406"/>
              </a:xfrm>
              <a:custGeom>
                <a:avLst/>
                <a:gdLst/>
                <a:ahLst/>
                <a:cxnLst/>
                <a:rect r="r" b="b" t="t" l="l"/>
                <a:pathLst>
                  <a:path h="835406" w="24384000">
                    <a:moveTo>
                      <a:pt x="0" y="0"/>
                    </a:moveTo>
                    <a:lnTo>
                      <a:pt x="0" y="835406"/>
                    </a:lnTo>
                    <a:lnTo>
                      <a:pt x="24384000" y="835406"/>
                    </a:lnTo>
                    <a:lnTo>
                      <a:pt x="24384000" y="0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</p:grp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1270257"/>
              <a:ext cx="10830310" cy="4325722"/>
              <a:chOff x="0" y="0"/>
              <a:chExt cx="24511000" cy="978990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76200" y="80010"/>
                <a:ext cx="24371300" cy="9646412"/>
              </a:xfrm>
              <a:custGeom>
                <a:avLst/>
                <a:gdLst/>
                <a:ahLst/>
                <a:cxnLst/>
                <a:rect r="r" b="b" t="t" l="l"/>
                <a:pathLst>
                  <a:path h="9646412" w="24371300">
                    <a:moveTo>
                      <a:pt x="0" y="9646412"/>
                    </a:moveTo>
                    <a:lnTo>
                      <a:pt x="0" y="0"/>
                    </a:lnTo>
                    <a:lnTo>
                      <a:pt x="24371300" y="0"/>
                    </a:lnTo>
                    <a:lnTo>
                      <a:pt x="24371300" y="9646412"/>
                    </a:lnTo>
                    <a:close/>
                  </a:path>
                </a:pathLst>
              </a:custGeom>
              <a:solidFill>
                <a:srgbClr val="575756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4318508" y="63500"/>
                <a:ext cx="16145382" cy="948563"/>
              </a:xfrm>
              <a:custGeom>
                <a:avLst/>
                <a:gdLst/>
                <a:ahLst/>
                <a:cxnLst/>
                <a:rect r="r" b="b" t="t" l="l"/>
                <a:pathLst>
                  <a:path h="948563" w="16145382">
                    <a:moveTo>
                      <a:pt x="0" y="0"/>
                    </a:moveTo>
                    <a:lnTo>
                      <a:pt x="0" y="948563"/>
                    </a:lnTo>
                    <a:lnTo>
                      <a:pt x="16145382" y="948563"/>
                    </a:lnTo>
                    <a:lnTo>
                      <a:pt x="16145382" y="0"/>
                    </a:lnTo>
                    <a:close/>
                  </a:path>
                </a:pathLst>
              </a:custGeom>
              <a:solidFill>
                <a:srgbClr val="1D1D1B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4785233" y="938911"/>
                <a:ext cx="1624584" cy="70612"/>
              </a:xfrm>
              <a:custGeom>
                <a:avLst/>
                <a:gdLst/>
                <a:ahLst/>
                <a:cxnLst/>
                <a:rect r="r" b="b" t="t" l="l"/>
                <a:pathLst>
                  <a:path h="70612" w="1624584">
                    <a:moveTo>
                      <a:pt x="1624584" y="70612"/>
                    </a:moveTo>
                    <a:lnTo>
                      <a:pt x="0" y="70612"/>
                    </a:lnTo>
                    <a:lnTo>
                      <a:pt x="0" y="0"/>
                    </a:lnTo>
                    <a:lnTo>
                      <a:pt x="1624584" y="0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17920970" y="63500"/>
                <a:ext cx="2542921" cy="948563"/>
              </a:xfrm>
              <a:custGeom>
                <a:avLst/>
                <a:gdLst/>
                <a:ahLst/>
                <a:cxnLst/>
                <a:rect r="r" b="b" t="t" l="l"/>
                <a:pathLst>
                  <a:path h="948563" w="2542921">
                    <a:moveTo>
                      <a:pt x="2542920" y="948563"/>
                    </a:moveTo>
                    <a:lnTo>
                      <a:pt x="0" y="948563"/>
                    </a:lnTo>
                    <a:lnTo>
                      <a:pt x="0" y="0"/>
                    </a:lnTo>
                    <a:lnTo>
                      <a:pt x="2542920" y="0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63500" y="3923919"/>
                <a:ext cx="622300" cy="1602994"/>
              </a:xfrm>
              <a:custGeom>
                <a:avLst/>
                <a:gdLst/>
                <a:ahLst/>
                <a:cxnLst/>
                <a:rect r="r" b="b" t="t" l="l"/>
                <a:pathLst>
                  <a:path h="1602994" w="622300">
                    <a:moveTo>
                      <a:pt x="0" y="0"/>
                    </a:moveTo>
                    <a:lnTo>
                      <a:pt x="0" y="1602994"/>
                    </a:lnTo>
                    <a:lnTo>
                      <a:pt x="622300" y="1602994"/>
                    </a:lnTo>
                    <a:lnTo>
                      <a:pt x="622300" y="0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23760303" y="3923919"/>
                <a:ext cx="677290" cy="1602994"/>
              </a:xfrm>
              <a:custGeom>
                <a:avLst/>
                <a:gdLst/>
                <a:ahLst/>
                <a:cxnLst/>
                <a:rect r="r" b="b" t="t" l="l"/>
                <a:pathLst>
                  <a:path h="1602994" w="677290">
                    <a:moveTo>
                      <a:pt x="677291" y="1602994"/>
                    </a:moveTo>
                    <a:lnTo>
                      <a:pt x="0" y="1602994"/>
                    </a:lnTo>
                    <a:lnTo>
                      <a:pt x="0" y="0"/>
                    </a:lnTo>
                    <a:lnTo>
                      <a:pt x="677291" y="0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14197076" y="6925436"/>
                <a:ext cx="3083815" cy="629413"/>
              </a:xfrm>
              <a:custGeom>
                <a:avLst/>
                <a:gdLst/>
                <a:ahLst/>
                <a:cxnLst/>
                <a:rect r="r" b="b" t="t" l="l"/>
                <a:pathLst>
                  <a:path h="629413" w="3083815">
                    <a:moveTo>
                      <a:pt x="2769109" y="629413"/>
                    </a:moveTo>
                    <a:lnTo>
                      <a:pt x="314706" y="629413"/>
                    </a:lnTo>
                    <a:cubicBezTo>
                      <a:pt x="140844" y="629413"/>
                      <a:pt x="0" y="488570"/>
                      <a:pt x="0" y="314707"/>
                    </a:cubicBezTo>
                    <a:cubicBezTo>
                      <a:pt x="0" y="140844"/>
                      <a:pt x="140843" y="0"/>
                      <a:pt x="314706" y="0"/>
                    </a:cubicBezTo>
                    <a:lnTo>
                      <a:pt x="2769109" y="0"/>
                    </a:lnTo>
                    <a:cubicBezTo>
                      <a:pt x="2942845" y="0"/>
                      <a:pt x="3083815" y="140844"/>
                      <a:pt x="3083815" y="314707"/>
                    </a:cubicBezTo>
                    <a:cubicBezTo>
                      <a:pt x="3083815" y="488570"/>
                      <a:pt x="2942972" y="629413"/>
                      <a:pt x="2769109" y="629413"/>
                    </a:cubicBezTo>
                  </a:path>
                </a:pathLst>
              </a:custGeom>
              <a:solidFill>
                <a:srgbClr val="F6A92D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23958548" y="4477639"/>
                <a:ext cx="290196" cy="485649"/>
              </a:xfrm>
              <a:custGeom>
                <a:avLst/>
                <a:gdLst/>
                <a:ahLst/>
                <a:cxnLst/>
                <a:rect r="r" b="b" t="t" l="l"/>
                <a:pathLst>
                  <a:path h="485649" w="290196">
                    <a:moveTo>
                      <a:pt x="283465" y="257429"/>
                    </a:moveTo>
                    <a:lnTo>
                      <a:pt x="279528" y="262763"/>
                    </a:lnTo>
                    <a:cubicBezTo>
                      <a:pt x="207011" y="335280"/>
                      <a:pt x="136907" y="405511"/>
                      <a:pt x="66548" y="475615"/>
                    </a:cubicBezTo>
                    <a:lnTo>
                      <a:pt x="56261" y="482346"/>
                    </a:lnTo>
                    <a:lnTo>
                      <a:pt x="40640" y="485648"/>
                    </a:lnTo>
                    <a:cubicBezTo>
                      <a:pt x="26543" y="480822"/>
                      <a:pt x="17906" y="469265"/>
                      <a:pt x="8763" y="458724"/>
                    </a:cubicBezTo>
                    <a:cubicBezTo>
                      <a:pt x="1270" y="450089"/>
                      <a:pt x="2031" y="436246"/>
                      <a:pt x="9144" y="427228"/>
                    </a:cubicBezTo>
                    <a:lnTo>
                      <a:pt x="12700" y="423291"/>
                    </a:lnTo>
                    <a:cubicBezTo>
                      <a:pt x="72263" y="363728"/>
                      <a:pt x="129921" y="306070"/>
                      <a:pt x="187580" y="248539"/>
                    </a:cubicBezTo>
                    <a:lnTo>
                      <a:pt x="190628" y="246253"/>
                    </a:lnTo>
                    <a:lnTo>
                      <a:pt x="188977" y="241300"/>
                    </a:lnTo>
                    <a:cubicBezTo>
                      <a:pt x="129540" y="181864"/>
                      <a:pt x="71502" y="123825"/>
                      <a:pt x="13463" y="65786"/>
                    </a:cubicBezTo>
                    <a:cubicBezTo>
                      <a:pt x="3050" y="55372"/>
                      <a:pt x="0" y="42672"/>
                      <a:pt x="7622" y="32258"/>
                    </a:cubicBezTo>
                    <a:lnTo>
                      <a:pt x="33149" y="6858"/>
                    </a:lnTo>
                    <a:cubicBezTo>
                      <a:pt x="42038" y="0"/>
                      <a:pt x="53977" y="2032"/>
                      <a:pt x="62866" y="9271"/>
                    </a:cubicBezTo>
                    <a:lnTo>
                      <a:pt x="65533" y="11557"/>
                    </a:lnTo>
                    <a:cubicBezTo>
                      <a:pt x="136907" y="82931"/>
                      <a:pt x="207138" y="153162"/>
                      <a:pt x="277370" y="223393"/>
                    </a:cubicBezTo>
                    <a:cubicBezTo>
                      <a:pt x="287910" y="233933"/>
                      <a:pt x="290197" y="246126"/>
                      <a:pt x="283592" y="257556"/>
                    </a:cubicBez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218440" y="4480178"/>
                <a:ext cx="290195" cy="485649"/>
              </a:xfrm>
              <a:custGeom>
                <a:avLst/>
                <a:gdLst/>
                <a:ahLst/>
                <a:cxnLst/>
                <a:rect r="r" b="b" t="t" l="l"/>
                <a:pathLst>
                  <a:path h="485649" w="290195">
                    <a:moveTo>
                      <a:pt x="6731" y="228220"/>
                    </a:moveTo>
                    <a:lnTo>
                      <a:pt x="10668" y="222886"/>
                    </a:lnTo>
                    <a:cubicBezTo>
                      <a:pt x="83185" y="150369"/>
                      <a:pt x="153289" y="80138"/>
                      <a:pt x="223647" y="10034"/>
                    </a:cubicBezTo>
                    <a:lnTo>
                      <a:pt x="233934" y="3303"/>
                    </a:lnTo>
                    <a:lnTo>
                      <a:pt x="249555" y="0"/>
                    </a:lnTo>
                    <a:cubicBezTo>
                      <a:pt x="263652" y="4827"/>
                      <a:pt x="272288" y="16384"/>
                      <a:pt x="281432" y="26924"/>
                    </a:cubicBezTo>
                    <a:cubicBezTo>
                      <a:pt x="288925" y="35560"/>
                      <a:pt x="288163" y="49403"/>
                      <a:pt x="281051" y="58421"/>
                    </a:cubicBezTo>
                    <a:lnTo>
                      <a:pt x="277495" y="62358"/>
                    </a:lnTo>
                    <a:cubicBezTo>
                      <a:pt x="217932" y="121921"/>
                      <a:pt x="160274" y="179579"/>
                      <a:pt x="102616" y="237110"/>
                    </a:cubicBezTo>
                    <a:lnTo>
                      <a:pt x="99568" y="239396"/>
                    </a:lnTo>
                    <a:lnTo>
                      <a:pt x="101219" y="244349"/>
                    </a:lnTo>
                    <a:cubicBezTo>
                      <a:pt x="160655" y="303785"/>
                      <a:pt x="218694" y="361824"/>
                      <a:pt x="276733" y="419863"/>
                    </a:cubicBezTo>
                    <a:cubicBezTo>
                      <a:pt x="287147" y="430277"/>
                      <a:pt x="290195" y="442977"/>
                      <a:pt x="282575" y="453391"/>
                    </a:cubicBezTo>
                    <a:lnTo>
                      <a:pt x="257048" y="478791"/>
                    </a:lnTo>
                    <a:cubicBezTo>
                      <a:pt x="248158" y="485649"/>
                      <a:pt x="236220" y="483617"/>
                      <a:pt x="227330" y="476378"/>
                    </a:cubicBezTo>
                    <a:lnTo>
                      <a:pt x="224663" y="474092"/>
                    </a:lnTo>
                    <a:cubicBezTo>
                      <a:pt x="153289" y="402718"/>
                      <a:pt x="83058" y="332487"/>
                      <a:pt x="12827" y="262256"/>
                    </a:cubicBezTo>
                    <a:cubicBezTo>
                      <a:pt x="2286" y="251715"/>
                      <a:pt x="0" y="239523"/>
                      <a:pt x="6604" y="228093"/>
                    </a:cubicBez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18185378" y="339090"/>
                <a:ext cx="486918" cy="489966"/>
              </a:xfrm>
              <a:custGeom>
                <a:avLst/>
                <a:gdLst/>
                <a:ahLst/>
                <a:cxnLst/>
                <a:rect r="r" b="b" t="t" l="l"/>
                <a:pathLst>
                  <a:path h="489966" w="486918">
                    <a:moveTo>
                      <a:pt x="315983" y="460121"/>
                    </a:moveTo>
                    <a:lnTo>
                      <a:pt x="314459" y="456184"/>
                    </a:lnTo>
                    <a:cubicBezTo>
                      <a:pt x="294900" y="387858"/>
                      <a:pt x="275850" y="321056"/>
                      <a:pt x="256673" y="254381"/>
                    </a:cubicBezTo>
                    <a:lnTo>
                      <a:pt x="255910" y="249301"/>
                    </a:lnTo>
                    <a:cubicBezTo>
                      <a:pt x="321443" y="183896"/>
                      <a:pt x="384307" y="121031"/>
                      <a:pt x="447299" y="58039"/>
                    </a:cubicBezTo>
                    <a:lnTo>
                      <a:pt x="449204" y="56388"/>
                    </a:lnTo>
                    <a:cubicBezTo>
                      <a:pt x="405897" y="190246"/>
                      <a:pt x="361192" y="324612"/>
                      <a:pt x="315981" y="460248"/>
                    </a:cubicBezTo>
                    <a:moveTo>
                      <a:pt x="232668" y="230251"/>
                    </a:moveTo>
                    <a:lnTo>
                      <a:pt x="30611" y="172339"/>
                    </a:lnTo>
                    <a:cubicBezTo>
                      <a:pt x="29723" y="172085"/>
                      <a:pt x="28833" y="171704"/>
                      <a:pt x="26673" y="170942"/>
                    </a:cubicBezTo>
                    <a:lnTo>
                      <a:pt x="432438" y="35687"/>
                    </a:lnTo>
                    <a:cubicBezTo>
                      <a:pt x="430405" y="37846"/>
                      <a:pt x="429390" y="38989"/>
                      <a:pt x="428374" y="40005"/>
                    </a:cubicBezTo>
                    <a:lnTo>
                      <a:pt x="240541" y="227965"/>
                    </a:lnTo>
                    <a:cubicBezTo>
                      <a:pt x="238128" y="230378"/>
                      <a:pt x="236096" y="231140"/>
                      <a:pt x="232794" y="230124"/>
                    </a:cubicBezTo>
                    <a:moveTo>
                      <a:pt x="486158" y="21717"/>
                    </a:moveTo>
                    <a:cubicBezTo>
                      <a:pt x="484380" y="9779"/>
                      <a:pt x="476125" y="3175"/>
                      <a:pt x="464949" y="0"/>
                    </a:cubicBezTo>
                    <a:lnTo>
                      <a:pt x="455424" y="0"/>
                    </a:lnTo>
                    <a:cubicBezTo>
                      <a:pt x="439930" y="5334"/>
                      <a:pt x="424436" y="10668"/>
                      <a:pt x="408941" y="15875"/>
                    </a:cubicBezTo>
                    <a:lnTo>
                      <a:pt x="19305" y="145669"/>
                    </a:lnTo>
                    <a:cubicBezTo>
                      <a:pt x="9271" y="148971"/>
                      <a:pt x="3430" y="155956"/>
                      <a:pt x="0" y="165481"/>
                    </a:cubicBezTo>
                    <a:lnTo>
                      <a:pt x="0" y="175895"/>
                    </a:lnTo>
                    <a:cubicBezTo>
                      <a:pt x="3302" y="187833"/>
                      <a:pt x="11431" y="194183"/>
                      <a:pt x="23241" y="197612"/>
                    </a:cubicBezTo>
                    <a:lnTo>
                      <a:pt x="224917" y="255016"/>
                    </a:lnTo>
                    <a:cubicBezTo>
                      <a:pt x="228600" y="256032"/>
                      <a:pt x="230631" y="257683"/>
                      <a:pt x="231775" y="261620"/>
                    </a:cubicBezTo>
                    <a:lnTo>
                      <a:pt x="262383" y="369316"/>
                    </a:lnTo>
                    <a:cubicBezTo>
                      <a:pt x="271654" y="401701"/>
                      <a:pt x="280924" y="434086"/>
                      <a:pt x="290069" y="466471"/>
                    </a:cubicBezTo>
                    <a:cubicBezTo>
                      <a:pt x="292863" y="476123"/>
                      <a:pt x="298579" y="483108"/>
                      <a:pt x="308484" y="485902"/>
                    </a:cubicBezTo>
                    <a:cubicBezTo>
                      <a:pt x="323089" y="489966"/>
                      <a:pt x="336171" y="482473"/>
                      <a:pt x="341249" y="466979"/>
                    </a:cubicBezTo>
                    <a:lnTo>
                      <a:pt x="403352" y="280543"/>
                    </a:lnTo>
                    <a:cubicBezTo>
                      <a:pt x="430404" y="199390"/>
                      <a:pt x="457582" y="118237"/>
                      <a:pt x="484506" y="36957"/>
                    </a:cubicBezTo>
                    <a:lnTo>
                      <a:pt x="486918" y="26543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6647561" y="357886"/>
                <a:ext cx="12065" cy="422910"/>
              </a:xfrm>
              <a:custGeom>
                <a:avLst/>
                <a:gdLst/>
                <a:ahLst/>
                <a:cxnLst/>
                <a:rect r="r" b="b" t="t" l="l"/>
                <a:pathLst>
                  <a:path h="422910" w="12065">
                    <a:moveTo>
                      <a:pt x="12065" y="0"/>
                    </a:moveTo>
                    <a:lnTo>
                      <a:pt x="12065" y="422910"/>
                    </a:lnTo>
                    <a:lnTo>
                      <a:pt x="0" y="4229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8600059" y="357886"/>
                <a:ext cx="12065" cy="422910"/>
              </a:xfrm>
              <a:custGeom>
                <a:avLst/>
                <a:gdLst/>
                <a:ahLst/>
                <a:cxnLst/>
                <a:rect r="r" b="b" t="t" l="l"/>
                <a:pathLst>
                  <a:path h="422910" w="12065">
                    <a:moveTo>
                      <a:pt x="12065" y="0"/>
                    </a:moveTo>
                    <a:lnTo>
                      <a:pt x="12065" y="422910"/>
                    </a:lnTo>
                    <a:lnTo>
                      <a:pt x="0" y="4229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10552557" y="357886"/>
                <a:ext cx="12065" cy="422910"/>
              </a:xfrm>
              <a:custGeom>
                <a:avLst/>
                <a:gdLst/>
                <a:ahLst/>
                <a:cxnLst/>
                <a:rect r="r" b="b" t="t" l="l"/>
                <a:pathLst>
                  <a:path h="422910" w="12065">
                    <a:moveTo>
                      <a:pt x="12065" y="0"/>
                    </a:moveTo>
                    <a:lnTo>
                      <a:pt x="12065" y="422910"/>
                    </a:lnTo>
                    <a:lnTo>
                      <a:pt x="0" y="4229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14168248" y="357886"/>
                <a:ext cx="12064" cy="422910"/>
              </a:xfrm>
              <a:custGeom>
                <a:avLst/>
                <a:gdLst/>
                <a:ahLst/>
                <a:cxnLst/>
                <a:rect r="r" b="b" t="t" l="l"/>
                <a:pathLst>
                  <a:path h="422910" w="12064">
                    <a:moveTo>
                      <a:pt x="12065" y="0"/>
                    </a:moveTo>
                    <a:lnTo>
                      <a:pt x="12065" y="422910"/>
                    </a:lnTo>
                    <a:lnTo>
                      <a:pt x="0" y="4229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13357733" y="3664585"/>
                <a:ext cx="4870196" cy="3039364"/>
              </a:xfrm>
              <a:custGeom>
                <a:avLst/>
                <a:gdLst/>
                <a:ahLst/>
                <a:cxnLst/>
                <a:rect r="r" b="b" t="t" l="l"/>
                <a:pathLst>
                  <a:path h="3039364" w="4870196">
                    <a:moveTo>
                      <a:pt x="4870196" y="3039364"/>
                    </a:moveTo>
                    <a:lnTo>
                      <a:pt x="0" y="3039364"/>
                    </a:lnTo>
                    <a:lnTo>
                      <a:pt x="0" y="0"/>
                    </a:lnTo>
                    <a:lnTo>
                      <a:pt x="4870069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13357733" y="3664585"/>
                <a:ext cx="4887976" cy="746506"/>
              </a:xfrm>
              <a:custGeom>
                <a:avLst/>
                <a:gdLst/>
                <a:ahLst/>
                <a:cxnLst/>
                <a:rect r="r" b="b" t="t" l="l"/>
                <a:pathLst>
                  <a:path h="746506" w="4887976">
                    <a:moveTo>
                      <a:pt x="4887977" y="746506"/>
                    </a:moveTo>
                    <a:lnTo>
                      <a:pt x="0" y="746506"/>
                    </a:lnTo>
                    <a:lnTo>
                      <a:pt x="0" y="0"/>
                    </a:lnTo>
                    <a:lnTo>
                      <a:pt x="4887849" y="0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33665" y="1298148"/>
              <a:ext cx="10768586" cy="4269772"/>
            </a:xfrm>
            <a:custGeom>
              <a:avLst/>
              <a:gdLst/>
              <a:ahLst/>
              <a:cxnLst/>
              <a:rect r="r" b="b" t="t" l="l"/>
              <a:pathLst>
                <a:path h="4269772" w="10768586">
                  <a:moveTo>
                    <a:pt x="0" y="0"/>
                  </a:moveTo>
                  <a:lnTo>
                    <a:pt x="10768586" y="0"/>
                  </a:lnTo>
                  <a:lnTo>
                    <a:pt x="10768586" y="4269771"/>
                  </a:lnTo>
                  <a:lnTo>
                    <a:pt x="0" y="4269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06" t="-20868" r="-52" b="-21363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3926862" y="26048606"/>
              <a:ext cx="6873537" cy="2603265"/>
            </a:xfrm>
            <a:custGeom>
              <a:avLst/>
              <a:gdLst/>
              <a:ahLst/>
              <a:cxnLst/>
              <a:rect r="r" b="b" t="t" l="l"/>
              <a:pathLst>
                <a:path h="2603265" w="6873537">
                  <a:moveTo>
                    <a:pt x="0" y="0"/>
                  </a:moveTo>
                  <a:lnTo>
                    <a:pt x="6873537" y="0"/>
                  </a:lnTo>
                  <a:lnTo>
                    <a:pt x="6873537" y="2603264"/>
                  </a:lnTo>
                  <a:lnTo>
                    <a:pt x="0" y="2603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1108" r="0" b="-41156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6174427" y="3619898"/>
              <a:ext cx="201608" cy="201604"/>
            </a:xfrm>
            <a:custGeom>
              <a:avLst/>
              <a:gdLst/>
              <a:ahLst/>
              <a:cxnLst/>
              <a:rect r="r" b="b" t="t" l="l"/>
              <a:pathLst>
                <a:path h="201604" w="201608">
                  <a:moveTo>
                    <a:pt x="0" y="0"/>
                  </a:moveTo>
                  <a:lnTo>
                    <a:pt x="201608" y="0"/>
                  </a:lnTo>
                  <a:lnTo>
                    <a:pt x="201608" y="201604"/>
                  </a:lnTo>
                  <a:lnTo>
                    <a:pt x="0" y="201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" r="0" b="0"/>
              </a:stretch>
            </a:blipFill>
          </p:spPr>
        </p:sp>
        <p:grpSp>
          <p:nvGrpSpPr>
            <p:cNvPr name="Group 28" id="28"/>
            <p:cNvGrpSpPr>
              <a:grpSpLocks noChangeAspect="true"/>
            </p:cNvGrpSpPr>
            <p:nvPr/>
          </p:nvGrpSpPr>
          <p:grpSpPr>
            <a:xfrm rot="0">
              <a:off x="1971152" y="6604603"/>
              <a:ext cx="3274030" cy="458863"/>
              <a:chOff x="0" y="0"/>
              <a:chExt cx="7409739" cy="103849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69850" y="69850"/>
                <a:ext cx="7269988" cy="898779"/>
              </a:xfrm>
              <a:custGeom>
                <a:avLst/>
                <a:gdLst/>
                <a:ahLst/>
                <a:cxnLst/>
                <a:rect r="r" b="b" t="t" l="l"/>
                <a:pathLst>
                  <a:path h="898779" w="7269988">
                    <a:moveTo>
                      <a:pt x="7269988" y="898779"/>
                    </a:moveTo>
                    <a:lnTo>
                      <a:pt x="0" y="898779"/>
                    </a:lnTo>
                    <a:lnTo>
                      <a:pt x="0" y="0"/>
                    </a:lnTo>
                    <a:lnTo>
                      <a:pt x="7269988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63500" y="63500"/>
                <a:ext cx="7282688" cy="911479"/>
              </a:xfrm>
              <a:custGeom>
                <a:avLst/>
                <a:gdLst/>
                <a:ahLst/>
                <a:cxnLst/>
                <a:rect r="r" b="b" t="t" l="l"/>
                <a:pathLst>
                  <a:path h="911479" w="7282688">
                    <a:moveTo>
                      <a:pt x="7276338" y="911479"/>
                    </a:moveTo>
                    <a:lnTo>
                      <a:pt x="0" y="905129"/>
                    </a:lnTo>
                    <a:lnTo>
                      <a:pt x="0" y="0"/>
                    </a:lnTo>
                    <a:lnTo>
                      <a:pt x="7282688" y="6350"/>
                    </a:lnTo>
                    <a:lnTo>
                      <a:pt x="7282688" y="911479"/>
                    </a:lnTo>
                    <a:lnTo>
                      <a:pt x="7276338" y="911479"/>
                    </a:lnTo>
                    <a:moveTo>
                      <a:pt x="7276338" y="898779"/>
                    </a:moveTo>
                    <a:lnTo>
                      <a:pt x="7276338" y="905129"/>
                    </a:lnTo>
                    <a:lnTo>
                      <a:pt x="7269988" y="905129"/>
                    </a:lnTo>
                    <a:lnTo>
                      <a:pt x="7269988" y="6350"/>
                    </a:lnTo>
                    <a:lnTo>
                      <a:pt x="7276338" y="6350"/>
                    </a:lnTo>
                    <a:lnTo>
                      <a:pt x="7276338" y="12700"/>
                    </a:lnTo>
                    <a:lnTo>
                      <a:pt x="12700" y="6350"/>
                    </a:lnTo>
                    <a:lnTo>
                      <a:pt x="12700" y="905129"/>
                    </a:lnTo>
                    <a:lnTo>
                      <a:pt x="6350" y="905129"/>
                    </a:lnTo>
                    <a:lnTo>
                      <a:pt x="6350" y="898779"/>
                    </a:lnTo>
                    <a:lnTo>
                      <a:pt x="7276338" y="898779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name="Group 31" id="31"/>
            <p:cNvGrpSpPr>
              <a:grpSpLocks noChangeAspect="true"/>
            </p:cNvGrpSpPr>
            <p:nvPr/>
          </p:nvGrpSpPr>
          <p:grpSpPr>
            <a:xfrm rot="0">
              <a:off x="5353054" y="6604603"/>
              <a:ext cx="2196610" cy="458863"/>
              <a:chOff x="0" y="0"/>
              <a:chExt cx="4971339" cy="1038492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69850" y="69850"/>
                <a:ext cx="4831588" cy="898779"/>
              </a:xfrm>
              <a:custGeom>
                <a:avLst/>
                <a:gdLst/>
                <a:ahLst/>
                <a:cxnLst/>
                <a:rect r="r" b="b" t="t" l="l"/>
                <a:pathLst>
                  <a:path h="898779" w="4831588">
                    <a:moveTo>
                      <a:pt x="4831588" y="898779"/>
                    </a:moveTo>
                    <a:lnTo>
                      <a:pt x="0" y="898779"/>
                    </a:lnTo>
                    <a:lnTo>
                      <a:pt x="0" y="0"/>
                    </a:lnTo>
                    <a:lnTo>
                      <a:pt x="4831588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63500" y="63500"/>
                <a:ext cx="4844288" cy="911479"/>
              </a:xfrm>
              <a:custGeom>
                <a:avLst/>
                <a:gdLst/>
                <a:ahLst/>
                <a:cxnLst/>
                <a:rect r="r" b="b" t="t" l="l"/>
                <a:pathLst>
                  <a:path h="911479" w="4844288">
                    <a:moveTo>
                      <a:pt x="4837938" y="911479"/>
                    </a:moveTo>
                    <a:lnTo>
                      <a:pt x="0" y="905129"/>
                    </a:lnTo>
                    <a:lnTo>
                      <a:pt x="0" y="0"/>
                    </a:lnTo>
                    <a:lnTo>
                      <a:pt x="4844288" y="6350"/>
                    </a:lnTo>
                    <a:lnTo>
                      <a:pt x="4844288" y="911479"/>
                    </a:lnTo>
                    <a:lnTo>
                      <a:pt x="4837938" y="911479"/>
                    </a:lnTo>
                    <a:moveTo>
                      <a:pt x="4837938" y="898779"/>
                    </a:moveTo>
                    <a:lnTo>
                      <a:pt x="4837938" y="905129"/>
                    </a:lnTo>
                    <a:lnTo>
                      <a:pt x="4831588" y="905129"/>
                    </a:lnTo>
                    <a:lnTo>
                      <a:pt x="4831588" y="6350"/>
                    </a:lnTo>
                    <a:lnTo>
                      <a:pt x="4837938" y="6350"/>
                    </a:lnTo>
                    <a:lnTo>
                      <a:pt x="4837938" y="12700"/>
                    </a:lnTo>
                    <a:lnTo>
                      <a:pt x="12700" y="6350"/>
                    </a:lnTo>
                    <a:lnTo>
                      <a:pt x="12700" y="905129"/>
                    </a:lnTo>
                    <a:lnTo>
                      <a:pt x="6350" y="905129"/>
                    </a:lnTo>
                    <a:lnTo>
                      <a:pt x="6350" y="898779"/>
                    </a:lnTo>
                    <a:lnTo>
                      <a:pt x="4837938" y="898779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4201033" y="454152"/>
                <a:ext cx="288544" cy="172339"/>
              </a:xfrm>
              <a:custGeom>
                <a:avLst/>
                <a:gdLst/>
                <a:ahLst/>
                <a:cxnLst/>
                <a:rect r="r" b="b" t="t" l="l"/>
                <a:pathLst>
                  <a:path h="172339" w="288544">
                    <a:moveTo>
                      <a:pt x="135763" y="168529"/>
                    </a:moveTo>
                    <a:lnTo>
                      <a:pt x="132588" y="166243"/>
                    </a:lnTo>
                    <a:cubicBezTo>
                      <a:pt x="89408" y="123190"/>
                      <a:pt x="47752" y="81407"/>
                      <a:pt x="6096" y="39624"/>
                    </a:cubicBezTo>
                    <a:lnTo>
                      <a:pt x="2032" y="33528"/>
                    </a:lnTo>
                    <a:lnTo>
                      <a:pt x="0" y="24257"/>
                    </a:lnTo>
                    <a:cubicBezTo>
                      <a:pt x="2921" y="15875"/>
                      <a:pt x="9779" y="10795"/>
                      <a:pt x="16002" y="5334"/>
                    </a:cubicBezTo>
                    <a:lnTo>
                      <a:pt x="29337" y="1270"/>
                    </a:lnTo>
                    <a:lnTo>
                      <a:pt x="36957" y="7620"/>
                    </a:lnTo>
                    <a:cubicBezTo>
                      <a:pt x="72390" y="43053"/>
                      <a:pt x="106553" y="77216"/>
                      <a:pt x="140843" y="111506"/>
                    </a:cubicBezTo>
                    <a:lnTo>
                      <a:pt x="142113" y="113284"/>
                    </a:lnTo>
                    <a:lnTo>
                      <a:pt x="145034" y="112395"/>
                    </a:lnTo>
                    <a:lnTo>
                      <a:pt x="249428" y="8001"/>
                    </a:lnTo>
                    <a:cubicBezTo>
                      <a:pt x="255524" y="1905"/>
                      <a:pt x="263144" y="0"/>
                      <a:pt x="269367" y="4572"/>
                    </a:cubicBezTo>
                    <a:lnTo>
                      <a:pt x="280162" y="14097"/>
                    </a:lnTo>
                    <a:cubicBezTo>
                      <a:pt x="288545" y="25019"/>
                      <a:pt x="287402" y="32131"/>
                      <a:pt x="283084" y="37338"/>
                    </a:cubicBezTo>
                    <a:lnTo>
                      <a:pt x="281687" y="38862"/>
                    </a:lnTo>
                    <a:lnTo>
                      <a:pt x="155830" y="164719"/>
                    </a:lnTo>
                    <a:cubicBezTo>
                      <a:pt x="149607" y="170942"/>
                      <a:pt x="142241" y="172339"/>
                      <a:pt x="135510" y="168402"/>
                    </a:cubicBezTo>
                  </a:path>
                </a:pathLst>
              </a:custGeom>
              <a:solidFill>
                <a:srgbClr val="575756"/>
              </a:solidFill>
            </p:spPr>
          </p:sp>
        </p:grpSp>
        <p:grpSp>
          <p:nvGrpSpPr>
            <p:cNvPr name="Group 35" id="35"/>
            <p:cNvGrpSpPr>
              <a:grpSpLocks noChangeAspect="true"/>
            </p:cNvGrpSpPr>
            <p:nvPr/>
          </p:nvGrpSpPr>
          <p:grpSpPr>
            <a:xfrm rot="0">
              <a:off x="0" y="14478701"/>
              <a:ext cx="10825946" cy="8726522"/>
              <a:chOff x="0" y="0"/>
              <a:chExt cx="24501119" cy="19749732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4840097" y="69215"/>
                <a:ext cx="11085703" cy="1136904"/>
              </a:xfrm>
              <a:custGeom>
                <a:avLst/>
                <a:gdLst/>
                <a:ahLst/>
                <a:cxnLst/>
                <a:rect r="r" b="b" t="t" l="l"/>
                <a:pathLst>
                  <a:path h="1136904" w="11085703">
                    <a:moveTo>
                      <a:pt x="11085703" y="1136904"/>
                    </a:moveTo>
                    <a:lnTo>
                      <a:pt x="0" y="1136904"/>
                    </a:lnTo>
                    <a:lnTo>
                      <a:pt x="0" y="0"/>
                    </a:lnTo>
                    <a:lnTo>
                      <a:pt x="11085703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4834382" y="63500"/>
                <a:ext cx="11097260" cy="1148461"/>
              </a:xfrm>
              <a:custGeom>
                <a:avLst/>
                <a:gdLst/>
                <a:ahLst/>
                <a:cxnLst/>
                <a:rect r="r" b="b" t="t" l="l"/>
                <a:pathLst>
                  <a:path h="1148461" w="11097260">
                    <a:moveTo>
                      <a:pt x="11091418" y="1148461"/>
                    </a:moveTo>
                    <a:lnTo>
                      <a:pt x="0" y="1142746"/>
                    </a:lnTo>
                    <a:lnTo>
                      <a:pt x="0" y="0"/>
                    </a:lnTo>
                    <a:lnTo>
                      <a:pt x="11097260" y="5715"/>
                    </a:lnTo>
                    <a:lnTo>
                      <a:pt x="11097260" y="1148461"/>
                    </a:lnTo>
                    <a:lnTo>
                      <a:pt x="11091418" y="1148461"/>
                    </a:lnTo>
                    <a:moveTo>
                      <a:pt x="11091418" y="1136904"/>
                    </a:moveTo>
                    <a:lnTo>
                      <a:pt x="11091418" y="1142619"/>
                    </a:lnTo>
                    <a:lnTo>
                      <a:pt x="11085704" y="1142619"/>
                    </a:lnTo>
                    <a:lnTo>
                      <a:pt x="11085704" y="5715"/>
                    </a:lnTo>
                    <a:lnTo>
                      <a:pt x="11091418" y="5715"/>
                    </a:lnTo>
                    <a:lnTo>
                      <a:pt x="11091418" y="11430"/>
                    </a:lnTo>
                    <a:lnTo>
                      <a:pt x="11557" y="5715"/>
                    </a:lnTo>
                    <a:lnTo>
                      <a:pt x="11557" y="1142619"/>
                    </a:lnTo>
                    <a:lnTo>
                      <a:pt x="5842" y="1142619"/>
                    </a:lnTo>
                    <a:lnTo>
                      <a:pt x="5842" y="1136904"/>
                    </a:lnTo>
                    <a:lnTo>
                      <a:pt x="11091418" y="1136904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4557903" y="69215"/>
                <a:ext cx="3697097" cy="1136904"/>
              </a:xfrm>
              <a:custGeom>
                <a:avLst/>
                <a:gdLst/>
                <a:ahLst/>
                <a:cxnLst/>
                <a:rect r="r" b="b" t="t" l="l"/>
                <a:pathLst>
                  <a:path h="1136904" w="3697097">
                    <a:moveTo>
                      <a:pt x="3697097" y="1136904"/>
                    </a:moveTo>
                    <a:lnTo>
                      <a:pt x="0" y="1136904"/>
                    </a:lnTo>
                    <a:lnTo>
                      <a:pt x="0" y="0"/>
                    </a:lnTo>
                    <a:lnTo>
                      <a:pt x="3697097" y="0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12034520" y="279781"/>
                <a:ext cx="11811" cy="673735"/>
              </a:xfrm>
              <a:custGeom>
                <a:avLst/>
                <a:gdLst/>
                <a:ahLst/>
                <a:cxnLst/>
                <a:rect r="r" b="b" t="t" l="l"/>
                <a:pathLst>
                  <a:path h="673735" w="11811">
                    <a:moveTo>
                      <a:pt x="11811" y="0"/>
                    </a:moveTo>
                    <a:lnTo>
                      <a:pt x="11811" y="673735"/>
                    </a:lnTo>
                    <a:lnTo>
                      <a:pt x="0" y="6737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75756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 flipH="false" flipV="false" rot="0">
                <a:off x="63500" y="1228725"/>
                <a:ext cx="24374094" cy="18457545"/>
              </a:xfrm>
              <a:custGeom>
                <a:avLst/>
                <a:gdLst/>
                <a:ahLst/>
                <a:cxnLst/>
                <a:rect r="r" b="b" t="t" l="l"/>
                <a:pathLst>
                  <a:path h="18457545" w="24374094">
                    <a:moveTo>
                      <a:pt x="0" y="0"/>
                    </a:moveTo>
                    <a:lnTo>
                      <a:pt x="0" y="18457545"/>
                    </a:lnTo>
                    <a:lnTo>
                      <a:pt x="24374094" y="18457545"/>
                    </a:lnTo>
                    <a:lnTo>
                      <a:pt x="24374094" y="0"/>
                    </a:lnTo>
                    <a:close/>
                  </a:path>
                </a:pathLst>
              </a:custGeom>
              <a:solidFill>
                <a:srgbClr val="F9F9F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4625467" y="2888361"/>
                <a:ext cx="5090033" cy="3275711"/>
              </a:xfrm>
              <a:custGeom>
                <a:avLst/>
                <a:gdLst/>
                <a:ahLst/>
                <a:cxnLst/>
                <a:rect r="r" b="b" t="t" l="l"/>
                <a:pathLst>
                  <a:path h="3275711" w="5090033">
                    <a:moveTo>
                      <a:pt x="5090033" y="3275711"/>
                    </a:moveTo>
                    <a:lnTo>
                      <a:pt x="0" y="3275711"/>
                    </a:lnTo>
                    <a:lnTo>
                      <a:pt x="0" y="0"/>
                    </a:lnTo>
                    <a:lnTo>
                      <a:pt x="5090033" y="0"/>
                    </a:lnTo>
                    <a:close/>
                  </a:path>
                </a:pathLst>
              </a:custGeom>
              <a:solidFill>
                <a:srgbClr val="ECECEC"/>
              </a:solidFill>
            </p:spPr>
          </p:sp>
        </p:grpSp>
        <p:grpSp>
          <p:nvGrpSpPr>
            <p:cNvPr name="Group 42" id="42"/>
            <p:cNvGrpSpPr>
              <a:grpSpLocks noChangeAspect="true"/>
            </p:cNvGrpSpPr>
            <p:nvPr/>
          </p:nvGrpSpPr>
          <p:grpSpPr>
            <a:xfrm rot="0">
              <a:off x="7560582" y="6607410"/>
              <a:ext cx="1522600" cy="453253"/>
              <a:chOff x="0" y="0"/>
              <a:chExt cx="3445929" cy="1025792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63500" y="63500"/>
                <a:ext cx="3318891" cy="898779"/>
              </a:xfrm>
              <a:custGeom>
                <a:avLst/>
                <a:gdLst/>
                <a:ahLst/>
                <a:cxnLst/>
                <a:rect r="r" b="b" t="t" l="l"/>
                <a:pathLst>
                  <a:path h="898779" w="3318891">
                    <a:moveTo>
                      <a:pt x="3318891" y="898779"/>
                    </a:moveTo>
                    <a:lnTo>
                      <a:pt x="0" y="898779"/>
                    </a:lnTo>
                    <a:lnTo>
                      <a:pt x="0" y="0"/>
                    </a:lnTo>
                    <a:lnTo>
                      <a:pt x="3318891" y="0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 flipH="false" flipV="false" rot="0">
                <a:off x="2303526" y="301244"/>
                <a:ext cx="428371" cy="428244"/>
              </a:xfrm>
              <a:custGeom>
                <a:avLst/>
                <a:gdLst/>
                <a:ahLst/>
                <a:cxnLst/>
                <a:rect r="r" b="b" t="t" l="l"/>
                <a:pathLst>
                  <a:path h="428244" w="428371">
                    <a:moveTo>
                      <a:pt x="44831" y="172593"/>
                    </a:moveTo>
                    <a:cubicBezTo>
                      <a:pt x="45085" y="103505"/>
                      <a:pt x="98806" y="45593"/>
                      <a:pt x="171196" y="45085"/>
                    </a:cubicBezTo>
                    <a:cubicBezTo>
                      <a:pt x="241046" y="44450"/>
                      <a:pt x="297815" y="99822"/>
                      <a:pt x="299085" y="170688"/>
                    </a:cubicBezTo>
                    <a:cubicBezTo>
                      <a:pt x="300228" y="240411"/>
                      <a:pt x="243967" y="298069"/>
                      <a:pt x="173228" y="299085"/>
                    </a:cubicBezTo>
                    <a:cubicBezTo>
                      <a:pt x="103378" y="300228"/>
                      <a:pt x="45974" y="243713"/>
                      <a:pt x="44958" y="172593"/>
                    </a:cubicBezTo>
                    <a:moveTo>
                      <a:pt x="0" y="163195"/>
                    </a:moveTo>
                    <a:lnTo>
                      <a:pt x="0" y="180594"/>
                    </a:lnTo>
                    <a:cubicBezTo>
                      <a:pt x="508" y="184912"/>
                      <a:pt x="1016" y="189357"/>
                      <a:pt x="1524" y="193675"/>
                    </a:cubicBezTo>
                    <a:cubicBezTo>
                      <a:pt x="10160" y="254635"/>
                      <a:pt x="42418" y="298958"/>
                      <a:pt x="96901" y="326898"/>
                    </a:cubicBezTo>
                    <a:cubicBezTo>
                      <a:pt x="124460" y="341122"/>
                      <a:pt x="154305" y="345948"/>
                      <a:pt x="185293" y="343281"/>
                    </a:cubicBezTo>
                    <a:cubicBezTo>
                      <a:pt x="209931" y="341122"/>
                      <a:pt x="232791" y="333756"/>
                      <a:pt x="254254" y="321691"/>
                    </a:cubicBezTo>
                    <a:lnTo>
                      <a:pt x="263525" y="317373"/>
                    </a:lnTo>
                    <a:cubicBezTo>
                      <a:pt x="297561" y="351409"/>
                      <a:pt x="325120" y="378968"/>
                      <a:pt x="352679" y="406527"/>
                    </a:cubicBezTo>
                    <a:cubicBezTo>
                      <a:pt x="361188" y="415036"/>
                      <a:pt x="370713" y="421132"/>
                      <a:pt x="382778" y="423672"/>
                    </a:cubicBezTo>
                    <a:cubicBezTo>
                      <a:pt x="405384" y="428244"/>
                      <a:pt x="428371" y="405257"/>
                      <a:pt x="423799" y="382651"/>
                    </a:cubicBezTo>
                    <a:cubicBezTo>
                      <a:pt x="421386" y="370586"/>
                      <a:pt x="415163" y="361061"/>
                      <a:pt x="406781" y="352552"/>
                    </a:cubicBezTo>
                    <a:lnTo>
                      <a:pt x="323342" y="269113"/>
                    </a:lnTo>
                    <a:cubicBezTo>
                      <a:pt x="318008" y="263779"/>
                      <a:pt x="317627" y="262001"/>
                      <a:pt x="321437" y="255397"/>
                    </a:cubicBezTo>
                    <a:cubicBezTo>
                      <a:pt x="332740" y="235585"/>
                      <a:pt x="340106" y="214503"/>
                      <a:pt x="342900" y="191897"/>
                    </a:cubicBezTo>
                    <a:cubicBezTo>
                      <a:pt x="346456" y="163703"/>
                      <a:pt x="343535" y="136144"/>
                      <a:pt x="332867" y="109855"/>
                    </a:cubicBezTo>
                    <a:cubicBezTo>
                      <a:pt x="314833" y="65151"/>
                      <a:pt x="283718" y="32766"/>
                      <a:pt x="239395" y="13589"/>
                    </a:cubicBezTo>
                    <a:cubicBezTo>
                      <a:pt x="221869" y="6096"/>
                      <a:pt x="203581" y="1651"/>
                      <a:pt x="184531" y="635"/>
                    </a:cubicBezTo>
                    <a:lnTo>
                      <a:pt x="182118" y="254"/>
                    </a:lnTo>
                    <a:lnTo>
                      <a:pt x="163449" y="0"/>
                    </a:lnTo>
                    <a:lnTo>
                      <a:pt x="161036" y="508"/>
                    </a:lnTo>
                    <a:cubicBezTo>
                      <a:pt x="140462" y="1778"/>
                      <a:pt x="121793" y="6096"/>
                      <a:pt x="104267" y="14097"/>
                    </a:cubicBezTo>
                    <a:cubicBezTo>
                      <a:pt x="45593" y="40894"/>
                      <a:pt x="11430" y="86360"/>
                      <a:pt x="1777" y="150114"/>
                    </a:cubicBezTo>
                    <a:lnTo>
                      <a:pt x="761" y="15875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2411095" y="369570"/>
                <a:ext cx="164719" cy="93726"/>
              </a:xfrm>
              <a:custGeom>
                <a:avLst/>
                <a:gdLst/>
                <a:ahLst/>
                <a:cxnLst/>
                <a:rect r="r" b="b" t="t" l="l"/>
                <a:pathLst>
                  <a:path h="93726" w="164719">
                    <a:moveTo>
                      <a:pt x="3429" y="32131"/>
                    </a:moveTo>
                    <a:lnTo>
                      <a:pt x="16637" y="45847"/>
                    </a:lnTo>
                    <a:cubicBezTo>
                      <a:pt x="37084" y="38481"/>
                      <a:pt x="48133" y="35560"/>
                      <a:pt x="59690" y="36322"/>
                    </a:cubicBezTo>
                    <a:cubicBezTo>
                      <a:pt x="89408" y="38481"/>
                      <a:pt x="111633" y="52451"/>
                      <a:pt x="125095" y="79248"/>
                    </a:cubicBezTo>
                    <a:lnTo>
                      <a:pt x="133477" y="93218"/>
                    </a:lnTo>
                    <a:cubicBezTo>
                      <a:pt x="156083" y="93726"/>
                      <a:pt x="164719" y="80391"/>
                      <a:pt x="159131" y="68072"/>
                    </a:cubicBezTo>
                    <a:cubicBezTo>
                      <a:pt x="143891" y="34417"/>
                      <a:pt x="118237" y="12827"/>
                      <a:pt x="82423" y="3937"/>
                    </a:cubicBezTo>
                    <a:lnTo>
                      <a:pt x="56769" y="0"/>
                    </a:lnTo>
                    <a:cubicBezTo>
                      <a:pt x="41910" y="762"/>
                      <a:pt x="27686" y="3683"/>
                      <a:pt x="13970" y="9144"/>
                    </a:cubicBezTo>
                    <a:lnTo>
                      <a:pt x="0" y="22860"/>
                    </a:ln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46" id="46"/>
            <p:cNvSpPr/>
            <p:nvPr/>
          </p:nvSpPr>
          <p:spPr>
            <a:xfrm flipH="false" flipV="false" rot="0">
              <a:off x="2015743" y="17168711"/>
              <a:ext cx="2305139" cy="1659378"/>
            </a:xfrm>
            <a:custGeom>
              <a:avLst/>
              <a:gdLst/>
              <a:ahLst/>
              <a:cxnLst/>
              <a:rect r="r" b="b" t="t" l="l"/>
              <a:pathLst>
                <a:path h="1659378" w="2305139">
                  <a:moveTo>
                    <a:pt x="0" y="0"/>
                  </a:moveTo>
                  <a:lnTo>
                    <a:pt x="2305139" y="0"/>
                  </a:lnTo>
                  <a:lnTo>
                    <a:pt x="2305139" y="1659378"/>
                  </a:lnTo>
                  <a:lnTo>
                    <a:pt x="0" y="1659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7" id="47"/>
            <p:cNvGrpSpPr>
              <a:grpSpLocks noChangeAspect="true"/>
            </p:cNvGrpSpPr>
            <p:nvPr/>
          </p:nvGrpSpPr>
          <p:grpSpPr>
            <a:xfrm rot="0">
              <a:off x="4493227" y="15754947"/>
              <a:ext cx="2249025" cy="1447391"/>
              <a:chOff x="0" y="0"/>
              <a:chExt cx="5089957" cy="327571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5089906" cy="3275711"/>
              </a:xfrm>
              <a:custGeom>
                <a:avLst/>
                <a:gdLst/>
                <a:ahLst/>
                <a:cxnLst/>
                <a:rect r="r" b="b" t="t" l="l"/>
                <a:pathLst>
                  <a:path h="3275711" w="5089906">
                    <a:moveTo>
                      <a:pt x="5089906" y="3275711"/>
                    </a:moveTo>
                    <a:lnTo>
                      <a:pt x="0" y="3275711"/>
                    </a:lnTo>
                    <a:lnTo>
                      <a:pt x="0" y="0"/>
                    </a:lnTo>
                    <a:lnTo>
                      <a:pt x="5089906" y="0"/>
                    </a:lnTo>
                    <a:close/>
                  </a:path>
                </a:pathLst>
              </a:custGeom>
              <a:solidFill>
                <a:srgbClr val="ECECEC"/>
              </a:solidFill>
            </p:spPr>
          </p:sp>
        </p:grpSp>
        <p:sp>
          <p:nvSpPr>
            <p:cNvPr name="Freeform 49" id="49"/>
            <p:cNvSpPr/>
            <p:nvPr/>
          </p:nvSpPr>
          <p:spPr>
            <a:xfrm flipH="false" flipV="false" rot="0">
              <a:off x="4465172" y="17168711"/>
              <a:ext cx="2305139" cy="1659378"/>
            </a:xfrm>
            <a:custGeom>
              <a:avLst/>
              <a:gdLst/>
              <a:ahLst/>
              <a:cxnLst/>
              <a:rect r="r" b="b" t="t" l="l"/>
              <a:pathLst>
                <a:path h="1659378" w="2305139">
                  <a:moveTo>
                    <a:pt x="0" y="0"/>
                  </a:moveTo>
                  <a:lnTo>
                    <a:pt x="2305139" y="0"/>
                  </a:lnTo>
                  <a:lnTo>
                    <a:pt x="2305139" y="1659378"/>
                  </a:lnTo>
                  <a:lnTo>
                    <a:pt x="0" y="1659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0" id="50"/>
            <p:cNvGrpSpPr>
              <a:grpSpLocks noChangeAspect="true"/>
            </p:cNvGrpSpPr>
            <p:nvPr/>
          </p:nvGrpSpPr>
          <p:grpSpPr>
            <a:xfrm rot="0">
              <a:off x="6942656" y="15754947"/>
              <a:ext cx="2249025" cy="1447391"/>
              <a:chOff x="0" y="0"/>
              <a:chExt cx="5089957" cy="3275711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5089906" cy="3275711"/>
              </a:xfrm>
              <a:custGeom>
                <a:avLst/>
                <a:gdLst/>
                <a:ahLst/>
                <a:cxnLst/>
                <a:rect r="r" b="b" t="t" l="l"/>
                <a:pathLst>
                  <a:path h="3275711" w="5089906">
                    <a:moveTo>
                      <a:pt x="5089906" y="3275711"/>
                    </a:moveTo>
                    <a:lnTo>
                      <a:pt x="0" y="3275711"/>
                    </a:lnTo>
                    <a:lnTo>
                      <a:pt x="0" y="0"/>
                    </a:lnTo>
                    <a:lnTo>
                      <a:pt x="5089906" y="0"/>
                    </a:lnTo>
                    <a:close/>
                  </a:path>
                </a:pathLst>
              </a:custGeom>
              <a:solidFill>
                <a:srgbClr val="ECECEC"/>
              </a:solidFill>
            </p:spPr>
          </p:sp>
        </p:grpSp>
        <p:grpSp>
          <p:nvGrpSpPr>
            <p:cNvPr name="Group 52" id="52"/>
            <p:cNvGrpSpPr>
              <a:grpSpLocks noChangeAspect="true"/>
            </p:cNvGrpSpPr>
            <p:nvPr/>
          </p:nvGrpSpPr>
          <p:grpSpPr>
            <a:xfrm rot="0">
              <a:off x="2043798" y="19086968"/>
              <a:ext cx="2249025" cy="1447391"/>
              <a:chOff x="0" y="0"/>
              <a:chExt cx="5089957" cy="3275711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5089906" cy="3275711"/>
              </a:xfrm>
              <a:custGeom>
                <a:avLst/>
                <a:gdLst/>
                <a:ahLst/>
                <a:cxnLst/>
                <a:rect r="r" b="b" t="t" l="l"/>
                <a:pathLst>
                  <a:path h="3275711" w="5089906">
                    <a:moveTo>
                      <a:pt x="5089906" y="3275711"/>
                    </a:moveTo>
                    <a:lnTo>
                      <a:pt x="0" y="3275711"/>
                    </a:lnTo>
                    <a:lnTo>
                      <a:pt x="0" y="0"/>
                    </a:lnTo>
                    <a:lnTo>
                      <a:pt x="5089906" y="0"/>
                    </a:lnTo>
                    <a:close/>
                  </a:path>
                </a:pathLst>
              </a:custGeom>
              <a:solidFill>
                <a:srgbClr val="ECECEC"/>
              </a:solidFill>
            </p:spPr>
          </p:sp>
        </p:grpSp>
        <p:sp>
          <p:nvSpPr>
            <p:cNvPr name="Freeform 54" id="54"/>
            <p:cNvSpPr/>
            <p:nvPr/>
          </p:nvSpPr>
          <p:spPr>
            <a:xfrm flipH="false" flipV="false" rot="0">
              <a:off x="6914601" y="17168711"/>
              <a:ext cx="2305139" cy="1659378"/>
            </a:xfrm>
            <a:custGeom>
              <a:avLst/>
              <a:gdLst/>
              <a:ahLst/>
              <a:cxnLst/>
              <a:rect r="r" b="b" t="t" l="l"/>
              <a:pathLst>
                <a:path h="1659378" w="2305139">
                  <a:moveTo>
                    <a:pt x="0" y="0"/>
                  </a:moveTo>
                  <a:lnTo>
                    <a:pt x="2305140" y="0"/>
                  </a:lnTo>
                  <a:lnTo>
                    <a:pt x="2305140" y="1659378"/>
                  </a:lnTo>
                  <a:lnTo>
                    <a:pt x="0" y="1659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2015743" y="20500732"/>
              <a:ext cx="2305139" cy="1659378"/>
            </a:xfrm>
            <a:custGeom>
              <a:avLst/>
              <a:gdLst/>
              <a:ahLst/>
              <a:cxnLst/>
              <a:rect r="r" b="b" t="t" l="l"/>
              <a:pathLst>
                <a:path h="1659378" w="2305139">
                  <a:moveTo>
                    <a:pt x="0" y="0"/>
                  </a:moveTo>
                  <a:lnTo>
                    <a:pt x="2305139" y="0"/>
                  </a:lnTo>
                  <a:lnTo>
                    <a:pt x="2305139" y="1659378"/>
                  </a:lnTo>
                  <a:lnTo>
                    <a:pt x="0" y="1659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6" id="56"/>
            <p:cNvGrpSpPr>
              <a:grpSpLocks noChangeAspect="true"/>
            </p:cNvGrpSpPr>
            <p:nvPr/>
          </p:nvGrpSpPr>
          <p:grpSpPr>
            <a:xfrm rot="0">
              <a:off x="4493227" y="19086968"/>
              <a:ext cx="2249025" cy="1447391"/>
              <a:chOff x="0" y="0"/>
              <a:chExt cx="5089957" cy="3275711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5089906" cy="3275711"/>
              </a:xfrm>
              <a:custGeom>
                <a:avLst/>
                <a:gdLst/>
                <a:ahLst/>
                <a:cxnLst/>
                <a:rect r="r" b="b" t="t" l="l"/>
                <a:pathLst>
                  <a:path h="3275711" w="5089906">
                    <a:moveTo>
                      <a:pt x="5089906" y="3275711"/>
                    </a:moveTo>
                    <a:lnTo>
                      <a:pt x="0" y="3275711"/>
                    </a:lnTo>
                    <a:lnTo>
                      <a:pt x="0" y="0"/>
                    </a:lnTo>
                    <a:lnTo>
                      <a:pt x="5089906" y="0"/>
                    </a:lnTo>
                    <a:close/>
                  </a:path>
                </a:pathLst>
              </a:custGeom>
              <a:solidFill>
                <a:srgbClr val="ECECEC"/>
              </a:solidFill>
            </p:spPr>
          </p:sp>
        </p:grpSp>
        <p:sp>
          <p:nvSpPr>
            <p:cNvPr name="Freeform 58" id="58"/>
            <p:cNvSpPr/>
            <p:nvPr/>
          </p:nvSpPr>
          <p:spPr>
            <a:xfrm flipH="false" flipV="false" rot="0">
              <a:off x="4465172" y="20500732"/>
              <a:ext cx="2305139" cy="1659378"/>
            </a:xfrm>
            <a:custGeom>
              <a:avLst/>
              <a:gdLst/>
              <a:ahLst/>
              <a:cxnLst/>
              <a:rect r="r" b="b" t="t" l="l"/>
              <a:pathLst>
                <a:path h="1659378" w="2305139">
                  <a:moveTo>
                    <a:pt x="0" y="0"/>
                  </a:moveTo>
                  <a:lnTo>
                    <a:pt x="2305139" y="0"/>
                  </a:lnTo>
                  <a:lnTo>
                    <a:pt x="2305139" y="1659378"/>
                  </a:lnTo>
                  <a:lnTo>
                    <a:pt x="0" y="1659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9" id="59"/>
            <p:cNvGrpSpPr>
              <a:grpSpLocks noChangeAspect="true"/>
            </p:cNvGrpSpPr>
            <p:nvPr/>
          </p:nvGrpSpPr>
          <p:grpSpPr>
            <a:xfrm rot="0">
              <a:off x="6942656" y="19086968"/>
              <a:ext cx="2249025" cy="1447391"/>
              <a:chOff x="0" y="0"/>
              <a:chExt cx="5089957" cy="327571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5089906" cy="3275711"/>
              </a:xfrm>
              <a:custGeom>
                <a:avLst/>
                <a:gdLst/>
                <a:ahLst/>
                <a:cxnLst/>
                <a:rect r="r" b="b" t="t" l="l"/>
                <a:pathLst>
                  <a:path h="3275711" w="5089906">
                    <a:moveTo>
                      <a:pt x="5089906" y="3275711"/>
                    </a:moveTo>
                    <a:lnTo>
                      <a:pt x="0" y="3275711"/>
                    </a:lnTo>
                    <a:lnTo>
                      <a:pt x="0" y="0"/>
                    </a:lnTo>
                    <a:lnTo>
                      <a:pt x="5089906" y="0"/>
                    </a:lnTo>
                    <a:close/>
                  </a:path>
                </a:pathLst>
              </a:custGeom>
              <a:solidFill>
                <a:srgbClr val="ECECEC"/>
              </a:solidFill>
            </p:spPr>
          </p:sp>
        </p:grpSp>
        <p:sp>
          <p:nvSpPr>
            <p:cNvPr name="Freeform 61" id="61"/>
            <p:cNvSpPr/>
            <p:nvPr/>
          </p:nvSpPr>
          <p:spPr>
            <a:xfrm flipH="false" flipV="false" rot="0">
              <a:off x="2043798" y="15754947"/>
              <a:ext cx="2249025" cy="1447391"/>
            </a:xfrm>
            <a:custGeom>
              <a:avLst/>
              <a:gdLst/>
              <a:ahLst/>
              <a:cxnLst/>
              <a:rect r="r" b="b" t="t" l="l"/>
              <a:pathLst>
                <a:path h="1447391" w="2249025">
                  <a:moveTo>
                    <a:pt x="0" y="0"/>
                  </a:moveTo>
                  <a:lnTo>
                    <a:pt x="2249025" y="0"/>
                  </a:lnTo>
                  <a:lnTo>
                    <a:pt x="2249025" y="1447391"/>
                  </a:lnTo>
                  <a:lnTo>
                    <a:pt x="0" y="1447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3217" t="-4543" r="-20049" b="-3196"/>
              </a:stretch>
            </a:blip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4493235" y="15754947"/>
              <a:ext cx="2249025" cy="1447391"/>
            </a:xfrm>
            <a:custGeom>
              <a:avLst/>
              <a:gdLst/>
              <a:ahLst/>
              <a:cxnLst/>
              <a:rect r="r" b="b" t="t" l="l"/>
              <a:pathLst>
                <a:path h="1447391" w="2249025">
                  <a:moveTo>
                    <a:pt x="0" y="0"/>
                  </a:moveTo>
                  <a:lnTo>
                    <a:pt x="2249025" y="0"/>
                  </a:lnTo>
                  <a:lnTo>
                    <a:pt x="2249025" y="1447391"/>
                  </a:lnTo>
                  <a:lnTo>
                    <a:pt x="0" y="1447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3217" t="-4543" r="-20049" b="-3196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6942656" y="15754947"/>
              <a:ext cx="2249025" cy="1447391"/>
            </a:xfrm>
            <a:custGeom>
              <a:avLst/>
              <a:gdLst/>
              <a:ahLst/>
              <a:cxnLst/>
              <a:rect r="r" b="b" t="t" l="l"/>
              <a:pathLst>
                <a:path h="1447391" w="2249025">
                  <a:moveTo>
                    <a:pt x="0" y="0"/>
                  </a:moveTo>
                  <a:lnTo>
                    <a:pt x="2249025" y="0"/>
                  </a:lnTo>
                  <a:lnTo>
                    <a:pt x="2249025" y="1447391"/>
                  </a:lnTo>
                  <a:lnTo>
                    <a:pt x="0" y="1447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3217" t="-4543" r="-20049" b="-3196"/>
              </a:stretch>
            </a:blip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2043798" y="19086968"/>
              <a:ext cx="2249025" cy="1447391"/>
            </a:xfrm>
            <a:custGeom>
              <a:avLst/>
              <a:gdLst/>
              <a:ahLst/>
              <a:cxnLst/>
              <a:rect r="r" b="b" t="t" l="l"/>
              <a:pathLst>
                <a:path h="1447391" w="2249025">
                  <a:moveTo>
                    <a:pt x="0" y="0"/>
                  </a:moveTo>
                  <a:lnTo>
                    <a:pt x="2249025" y="0"/>
                  </a:lnTo>
                  <a:lnTo>
                    <a:pt x="2249025" y="1447391"/>
                  </a:lnTo>
                  <a:lnTo>
                    <a:pt x="0" y="1447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3217" t="-4543" r="-20049" b="-3196"/>
              </a:stretch>
            </a:blip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4493235" y="19086968"/>
              <a:ext cx="2249025" cy="1447391"/>
            </a:xfrm>
            <a:custGeom>
              <a:avLst/>
              <a:gdLst/>
              <a:ahLst/>
              <a:cxnLst/>
              <a:rect r="r" b="b" t="t" l="l"/>
              <a:pathLst>
                <a:path h="1447391" w="2249025">
                  <a:moveTo>
                    <a:pt x="0" y="0"/>
                  </a:moveTo>
                  <a:lnTo>
                    <a:pt x="2249025" y="0"/>
                  </a:lnTo>
                  <a:lnTo>
                    <a:pt x="2249025" y="1447391"/>
                  </a:lnTo>
                  <a:lnTo>
                    <a:pt x="0" y="1447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3217" t="-4543" r="-20049" b="-3196"/>
              </a:stretch>
            </a:blip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6942656" y="19086968"/>
              <a:ext cx="2249025" cy="1447391"/>
            </a:xfrm>
            <a:custGeom>
              <a:avLst/>
              <a:gdLst/>
              <a:ahLst/>
              <a:cxnLst/>
              <a:rect r="r" b="b" t="t" l="l"/>
              <a:pathLst>
                <a:path h="1447391" w="2249025">
                  <a:moveTo>
                    <a:pt x="0" y="0"/>
                  </a:moveTo>
                  <a:lnTo>
                    <a:pt x="2249025" y="0"/>
                  </a:lnTo>
                  <a:lnTo>
                    <a:pt x="2249025" y="1447391"/>
                  </a:lnTo>
                  <a:lnTo>
                    <a:pt x="0" y="1447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3217" t="-4543" r="-20049" b="-3196"/>
              </a:stretch>
            </a:blipFill>
          </p:spPr>
        </p:sp>
        <p:grpSp>
          <p:nvGrpSpPr>
            <p:cNvPr name="Group 67" id="67"/>
            <p:cNvGrpSpPr>
              <a:grpSpLocks noChangeAspect="true"/>
            </p:cNvGrpSpPr>
            <p:nvPr/>
          </p:nvGrpSpPr>
          <p:grpSpPr>
            <a:xfrm rot="0">
              <a:off x="1648284" y="24821904"/>
              <a:ext cx="202016" cy="401410"/>
              <a:chOff x="0" y="0"/>
              <a:chExt cx="457200" cy="908469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63500" y="63500"/>
                <a:ext cx="330200" cy="781431"/>
              </a:xfrm>
              <a:custGeom>
                <a:avLst/>
                <a:gdLst/>
                <a:ahLst/>
                <a:cxnLst/>
                <a:rect r="r" b="b" t="t" l="l"/>
                <a:pathLst>
                  <a:path h="781431" w="330200">
                    <a:moveTo>
                      <a:pt x="0" y="0"/>
                    </a:moveTo>
                    <a:lnTo>
                      <a:pt x="330200" y="0"/>
                    </a:lnTo>
                    <a:lnTo>
                      <a:pt x="330200" y="781431"/>
                    </a:lnTo>
                    <a:lnTo>
                      <a:pt x="0" y="781431"/>
                    </a:lnTo>
                    <a:close/>
                  </a:path>
                </a:pathLst>
              </a:custGeom>
              <a:solidFill>
                <a:srgbClr val="9C9C9B"/>
              </a:solidFill>
            </p:spPr>
          </p:sp>
          <p:sp>
            <p:nvSpPr>
              <p:cNvPr name="Freeform 69" id="69"/>
              <p:cNvSpPr/>
              <p:nvPr/>
            </p:nvSpPr>
            <p:spPr>
              <a:xfrm flipH="false" flipV="false" rot="0">
                <a:off x="155829" y="338328"/>
                <a:ext cx="141351" cy="236855"/>
              </a:xfrm>
              <a:custGeom>
                <a:avLst/>
                <a:gdLst/>
                <a:ahLst/>
                <a:cxnLst/>
                <a:rect r="r" b="b" t="t" l="l"/>
                <a:pathLst>
                  <a:path h="236855" w="141351">
                    <a:moveTo>
                      <a:pt x="3048" y="111252"/>
                    </a:moveTo>
                    <a:lnTo>
                      <a:pt x="4953" y="108712"/>
                    </a:lnTo>
                    <a:cubicBezTo>
                      <a:pt x="40259" y="73279"/>
                      <a:pt x="74422" y="39116"/>
                      <a:pt x="108839" y="4953"/>
                    </a:cubicBezTo>
                    <a:lnTo>
                      <a:pt x="113792" y="1651"/>
                    </a:lnTo>
                    <a:lnTo>
                      <a:pt x="121412" y="0"/>
                    </a:lnTo>
                    <a:cubicBezTo>
                      <a:pt x="128270" y="2413"/>
                      <a:pt x="132461" y="8001"/>
                      <a:pt x="137033" y="13081"/>
                    </a:cubicBezTo>
                    <a:lnTo>
                      <a:pt x="140335" y="24003"/>
                    </a:lnTo>
                    <a:lnTo>
                      <a:pt x="135128" y="30353"/>
                    </a:lnTo>
                    <a:cubicBezTo>
                      <a:pt x="106045" y="59309"/>
                      <a:pt x="77978" y="87503"/>
                      <a:pt x="49911" y="115570"/>
                    </a:cubicBezTo>
                    <a:lnTo>
                      <a:pt x="48387" y="116713"/>
                    </a:lnTo>
                    <a:lnTo>
                      <a:pt x="49149" y="119126"/>
                    </a:lnTo>
                    <a:lnTo>
                      <a:pt x="134747" y="204724"/>
                    </a:lnTo>
                    <a:cubicBezTo>
                      <a:pt x="139827" y="209804"/>
                      <a:pt x="141351" y="216027"/>
                      <a:pt x="137541" y="221107"/>
                    </a:cubicBezTo>
                    <a:lnTo>
                      <a:pt x="129794" y="229997"/>
                    </a:lnTo>
                    <a:cubicBezTo>
                      <a:pt x="120777" y="236855"/>
                      <a:pt x="114935" y="235839"/>
                      <a:pt x="110744" y="232410"/>
                    </a:cubicBezTo>
                    <a:lnTo>
                      <a:pt x="109474" y="231267"/>
                    </a:lnTo>
                    <a:lnTo>
                      <a:pt x="6223" y="128016"/>
                    </a:lnTo>
                    <a:cubicBezTo>
                      <a:pt x="1143" y="122936"/>
                      <a:pt x="0" y="116840"/>
                      <a:pt x="3175" y="111379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0" id="70"/>
            <p:cNvGrpSpPr>
              <a:grpSpLocks noChangeAspect="true"/>
            </p:cNvGrpSpPr>
            <p:nvPr/>
          </p:nvGrpSpPr>
          <p:grpSpPr>
            <a:xfrm rot="0">
              <a:off x="41152" y="14507931"/>
              <a:ext cx="2002704" cy="503715"/>
              <a:chOff x="0" y="0"/>
              <a:chExt cx="4532490" cy="1140003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4532503" cy="1139952"/>
              </a:xfrm>
              <a:custGeom>
                <a:avLst/>
                <a:gdLst/>
                <a:ahLst/>
                <a:cxnLst/>
                <a:rect r="r" b="b" t="t" l="l"/>
                <a:pathLst>
                  <a:path h="1139952" w="4532503">
                    <a:moveTo>
                      <a:pt x="4532503" y="1139952"/>
                    </a:moveTo>
                    <a:lnTo>
                      <a:pt x="0" y="1139952"/>
                    </a:lnTo>
                    <a:lnTo>
                      <a:pt x="0" y="0"/>
                    </a:lnTo>
                    <a:lnTo>
                      <a:pt x="4532503" y="0"/>
                    </a:lnTo>
                    <a:close/>
                  </a:path>
                </a:pathLst>
              </a:custGeom>
              <a:solidFill>
                <a:srgbClr val="F6A92D"/>
              </a:solidFill>
            </p:spPr>
          </p:sp>
        </p:grpSp>
        <p:grpSp>
          <p:nvGrpSpPr>
            <p:cNvPr name="Group 72" id="72"/>
            <p:cNvGrpSpPr>
              <a:grpSpLocks noChangeAspect="true"/>
            </p:cNvGrpSpPr>
            <p:nvPr/>
          </p:nvGrpSpPr>
          <p:grpSpPr>
            <a:xfrm rot="0">
              <a:off x="2025166" y="24700207"/>
              <a:ext cx="1698278" cy="730592"/>
              <a:chOff x="0" y="0"/>
              <a:chExt cx="3843515" cy="1653464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3843528" cy="1653413"/>
              </a:xfrm>
              <a:custGeom>
                <a:avLst/>
                <a:gdLst/>
                <a:ahLst/>
                <a:cxnLst/>
                <a:rect r="r" b="b" t="t" l="l"/>
                <a:pathLst>
                  <a:path h="1653413" w="3843528">
                    <a:moveTo>
                      <a:pt x="3838067" y="1653413"/>
                    </a:moveTo>
                    <a:lnTo>
                      <a:pt x="0" y="1647952"/>
                    </a:lnTo>
                    <a:lnTo>
                      <a:pt x="0" y="0"/>
                    </a:lnTo>
                    <a:lnTo>
                      <a:pt x="3843528" y="5461"/>
                    </a:lnTo>
                    <a:lnTo>
                      <a:pt x="3843528" y="1653413"/>
                    </a:lnTo>
                    <a:lnTo>
                      <a:pt x="3838067" y="1653413"/>
                    </a:lnTo>
                    <a:moveTo>
                      <a:pt x="3838067" y="1642491"/>
                    </a:moveTo>
                    <a:lnTo>
                      <a:pt x="3838067" y="1647952"/>
                    </a:lnTo>
                    <a:lnTo>
                      <a:pt x="3832606" y="1647952"/>
                    </a:lnTo>
                    <a:lnTo>
                      <a:pt x="3832606" y="5461"/>
                    </a:lnTo>
                    <a:lnTo>
                      <a:pt x="3838067" y="5461"/>
                    </a:lnTo>
                    <a:lnTo>
                      <a:pt x="3838067" y="10922"/>
                    </a:lnTo>
                    <a:lnTo>
                      <a:pt x="10922" y="5461"/>
                    </a:lnTo>
                    <a:lnTo>
                      <a:pt x="10922" y="1647952"/>
                    </a:lnTo>
                    <a:lnTo>
                      <a:pt x="5461" y="1647952"/>
                    </a:lnTo>
                    <a:lnTo>
                      <a:pt x="5461" y="1642491"/>
                    </a:lnTo>
                    <a:lnTo>
                      <a:pt x="3838067" y="1642491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name="Group 74" id="74"/>
            <p:cNvGrpSpPr>
              <a:grpSpLocks noChangeAspect="true"/>
            </p:cNvGrpSpPr>
            <p:nvPr/>
          </p:nvGrpSpPr>
          <p:grpSpPr>
            <a:xfrm rot="0">
              <a:off x="2346186" y="14637617"/>
              <a:ext cx="269506" cy="269536"/>
              <a:chOff x="0" y="0"/>
              <a:chExt cx="609943" cy="610006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63373" y="63500"/>
                <a:ext cx="483108" cy="483108"/>
              </a:xfrm>
              <a:custGeom>
                <a:avLst/>
                <a:gdLst/>
                <a:ahLst/>
                <a:cxnLst/>
                <a:rect r="r" b="b" t="t" l="l"/>
                <a:pathLst>
                  <a:path h="483108" w="483108">
                    <a:moveTo>
                      <a:pt x="454787" y="427736"/>
                    </a:moveTo>
                    <a:cubicBezTo>
                      <a:pt x="454787" y="445389"/>
                      <a:pt x="445389" y="454660"/>
                      <a:pt x="427609" y="454660"/>
                    </a:cubicBezTo>
                    <a:lnTo>
                      <a:pt x="55753" y="454660"/>
                    </a:lnTo>
                    <a:cubicBezTo>
                      <a:pt x="37846" y="454660"/>
                      <a:pt x="28575" y="445389"/>
                      <a:pt x="28575" y="427228"/>
                    </a:cubicBezTo>
                    <a:lnTo>
                      <a:pt x="28575" y="55753"/>
                    </a:lnTo>
                    <a:cubicBezTo>
                      <a:pt x="28575" y="37465"/>
                      <a:pt x="37719" y="28321"/>
                      <a:pt x="56134" y="28321"/>
                    </a:cubicBezTo>
                    <a:lnTo>
                      <a:pt x="427609" y="28321"/>
                    </a:lnTo>
                    <a:cubicBezTo>
                      <a:pt x="445516" y="28321"/>
                      <a:pt x="454787" y="37592"/>
                      <a:pt x="454787" y="55626"/>
                    </a:cubicBezTo>
                    <a:close/>
                    <a:moveTo>
                      <a:pt x="478663" y="31496"/>
                    </a:moveTo>
                    <a:cubicBezTo>
                      <a:pt x="469265" y="11176"/>
                      <a:pt x="453136" y="381"/>
                      <a:pt x="430784" y="127"/>
                    </a:cubicBezTo>
                    <a:lnTo>
                      <a:pt x="347853" y="0"/>
                    </a:lnTo>
                    <a:cubicBezTo>
                      <a:pt x="249936" y="0"/>
                      <a:pt x="152019" y="0"/>
                      <a:pt x="54102" y="0"/>
                    </a:cubicBezTo>
                    <a:cubicBezTo>
                      <a:pt x="28067" y="0"/>
                      <a:pt x="7493" y="15875"/>
                      <a:pt x="1778" y="40259"/>
                    </a:cubicBezTo>
                    <a:lnTo>
                      <a:pt x="381" y="49911"/>
                    </a:lnTo>
                    <a:cubicBezTo>
                      <a:pt x="254" y="179324"/>
                      <a:pt x="381" y="303784"/>
                      <a:pt x="127" y="428371"/>
                    </a:cubicBezTo>
                    <a:cubicBezTo>
                      <a:pt x="0" y="458724"/>
                      <a:pt x="21717" y="479425"/>
                      <a:pt x="44323" y="482346"/>
                    </a:cubicBezTo>
                    <a:lnTo>
                      <a:pt x="45085" y="482854"/>
                    </a:lnTo>
                    <a:lnTo>
                      <a:pt x="437769" y="483108"/>
                    </a:lnTo>
                    <a:cubicBezTo>
                      <a:pt x="440563" y="482346"/>
                      <a:pt x="443484" y="481711"/>
                      <a:pt x="446278" y="480822"/>
                    </a:cubicBezTo>
                    <a:cubicBezTo>
                      <a:pt x="465836" y="474091"/>
                      <a:pt x="477901" y="460756"/>
                      <a:pt x="482219" y="440436"/>
                    </a:cubicBezTo>
                    <a:lnTo>
                      <a:pt x="482854" y="438658"/>
                    </a:lnTo>
                    <a:lnTo>
                      <a:pt x="483108" y="45466"/>
                    </a:lnTo>
                    <a:cubicBezTo>
                      <a:pt x="481711" y="40894"/>
                      <a:pt x="480695" y="36068"/>
                      <a:pt x="478790" y="31750"/>
                    </a:cubicBez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76" id="76"/>
              <p:cNvSpPr/>
              <p:nvPr/>
            </p:nvSpPr>
            <p:spPr>
              <a:xfrm flipH="false" flipV="false" rot="0">
                <a:off x="146685" y="180975"/>
                <a:ext cx="316484" cy="248793"/>
              </a:xfrm>
              <a:custGeom>
                <a:avLst/>
                <a:gdLst/>
                <a:ahLst/>
                <a:cxnLst/>
                <a:rect r="r" b="b" t="t" l="l"/>
                <a:pathLst>
                  <a:path h="248793" w="316484">
                    <a:moveTo>
                      <a:pt x="275463" y="62103"/>
                    </a:moveTo>
                    <a:lnTo>
                      <a:pt x="221488" y="116078"/>
                    </a:lnTo>
                    <a:cubicBezTo>
                      <a:pt x="190754" y="146939"/>
                      <a:pt x="159893" y="177673"/>
                      <a:pt x="129159" y="208407"/>
                    </a:cubicBezTo>
                    <a:cubicBezTo>
                      <a:pt x="119888" y="217678"/>
                      <a:pt x="111252" y="217678"/>
                      <a:pt x="101854" y="208280"/>
                    </a:cubicBezTo>
                    <a:lnTo>
                      <a:pt x="40513" y="146939"/>
                    </a:lnTo>
                    <a:cubicBezTo>
                      <a:pt x="35687" y="142113"/>
                      <a:pt x="33782" y="136271"/>
                      <a:pt x="35941" y="129794"/>
                    </a:cubicBezTo>
                    <a:lnTo>
                      <a:pt x="42545" y="119888"/>
                    </a:lnTo>
                    <a:cubicBezTo>
                      <a:pt x="54864" y="117983"/>
                      <a:pt x="59690" y="120396"/>
                      <a:pt x="63754" y="124460"/>
                    </a:cubicBezTo>
                    <a:lnTo>
                      <a:pt x="102743" y="163449"/>
                    </a:lnTo>
                    <a:cubicBezTo>
                      <a:pt x="112141" y="172847"/>
                      <a:pt x="118872" y="172847"/>
                      <a:pt x="128397" y="163322"/>
                    </a:cubicBezTo>
                    <a:lnTo>
                      <a:pt x="252349" y="39243"/>
                    </a:lnTo>
                    <a:cubicBezTo>
                      <a:pt x="257302" y="34290"/>
                      <a:pt x="262763" y="31750"/>
                      <a:pt x="269748" y="33528"/>
                    </a:cubicBezTo>
                    <a:lnTo>
                      <a:pt x="281813" y="42037"/>
                    </a:lnTo>
                    <a:cubicBezTo>
                      <a:pt x="281432" y="54356"/>
                      <a:pt x="279146" y="58420"/>
                      <a:pt x="275463" y="61976"/>
                    </a:cubicBezTo>
                    <a:moveTo>
                      <a:pt x="290195" y="12065"/>
                    </a:moveTo>
                    <a:cubicBezTo>
                      <a:pt x="272415" y="0"/>
                      <a:pt x="249174" y="2540"/>
                      <a:pt x="232918" y="18669"/>
                    </a:cubicBezTo>
                    <a:lnTo>
                      <a:pt x="119634" y="131953"/>
                    </a:lnTo>
                    <a:cubicBezTo>
                      <a:pt x="118364" y="133223"/>
                      <a:pt x="117348" y="135001"/>
                      <a:pt x="115443" y="137668"/>
                    </a:cubicBezTo>
                    <a:lnTo>
                      <a:pt x="112649" y="133477"/>
                    </a:lnTo>
                    <a:cubicBezTo>
                      <a:pt x="101219" y="122047"/>
                      <a:pt x="91186" y="111506"/>
                      <a:pt x="80645" y="101727"/>
                    </a:cubicBezTo>
                    <a:cubicBezTo>
                      <a:pt x="65405" y="87503"/>
                      <a:pt x="42291" y="86360"/>
                      <a:pt x="25400" y="98425"/>
                    </a:cubicBezTo>
                    <a:cubicBezTo>
                      <a:pt x="2667" y="114554"/>
                      <a:pt x="0" y="146050"/>
                      <a:pt x="19812" y="166243"/>
                    </a:cubicBezTo>
                    <a:lnTo>
                      <a:pt x="81407" y="227965"/>
                    </a:lnTo>
                    <a:cubicBezTo>
                      <a:pt x="102235" y="248793"/>
                      <a:pt x="128270" y="248793"/>
                      <a:pt x="149225" y="227838"/>
                    </a:cubicBezTo>
                    <a:lnTo>
                      <a:pt x="218567" y="158496"/>
                    </a:lnTo>
                    <a:cubicBezTo>
                      <a:pt x="244348" y="132715"/>
                      <a:pt x="270256" y="107061"/>
                      <a:pt x="295910" y="81153"/>
                    </a:cubicBezTo>
                    <a:cubicBezTo>
                      <a:pt x="316484" y="60325"/>
                      <a:pt x="313690" y="28067"/>
                      <a:pt x="290068" y="11938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7" id="77"/>
            <p:cNvGrpSpPr>
              <a:grpSpLocks noChangeAspect="true"/>
            </p:cNvGrpSpPr>
            <p:nvPr/>
          </p:nvGrpSpPr>
          <p:grpSpPr>
            <a:xfrm rot="0">
              <a:off x="3835025" y="14639165"/>
              <a:ext cx="292650" cy="289047"/>
              <a:chOff x="0" y="0"/>
              <a:chExt cx="662318" cy="654164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544703" y="368935"/>
                <a:ext cx="54102" cy="39497"/>
              </a:xfrm>
              <a:custGeom>
                <a:avLst/>
                <a:gdLst/>
                <a:ahLst/>
                <a:cxnLst/>
                <a:rect r="r" b="b" t="t" l="l"/>
                <a:pathLst>
                  <a:path h="39497" w="54102">
                    <a:moveTo>
                      <a:pt x="54102" y="19812"/>
                    </a:moveTo>
                    <a:lnTo>
                      <a:pt x="54102" y="27178"/>
                    </a:lnTo>
                    <a:cubicBezTo>
                      <a:pt x="48133" y="37719"/>
                      <a:pt x="43561" y="39497"/>
                      <a:pt x="31877" y="35814"/>
                    </a:cubicBezTo>
                    <a:lnTo>
                      <a:pt x="18669" y="31623"/>
                    </a:lnTo>
                    <a:cubicBezTo>
                      <a:pt x="3937" y="26543"/>
                      <a:pt x="0" y="19177"/>
                      <a:pt x="2286" y="11684"/>
                    </a:cubicBezTo>
                    <a:lnTo>
                      <a:pt x="12319" y="0"/>
                    </a:lnTo>
                    <a:cubicBezTo>
                      <a:pt x="28575" y="4826"/>
                      <a:pt x="36576" y="6858"/>
                      <a:pt x="43942" y="10287"/>
                    </a:cubicBezTo>
                    <a:lnTo>
                      <a:pt x="50800" y="16510"/>
                    </a:ln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79" id="79"/>
              <p:cNvSpPr/>
              <p:nvPr/>
            </p:nvSpPr>
            <p:spPr>
              <a:xfrm flipH="false" flipV="false" rot="0">
                <a:off x="91440" y="63500"/>
                <a:ext cx="479298" cy="461010"/>
              </a:xfrm>
              <a:custGeom>
                <a:avLst/>
                <a:gdLst/>
                <a:ahLst/>
                <a:cxnLst/>
                <a:rect r="r" b="b" t="t" l="l"/>
                <a:pathLst>
                  <a:path h="461010" w="479298">
                    <a:moveTo>
                      <a:pt x="351663" y="304800"/>
                    </a:moveTo>
                    <a:lnTo>
                      <a:pt x="370586" y="414401"/>
                    </a:lnTo>
                    <a:cubicBezTo>
                      <a:pt x="371221" y="418084"/>
                      <a:pt x="371602" y="421386"/>
                      <a:pt x="368300" y="423926"/>
                    </a:cubicBezTo>
                    <a:lnTo>
                      <a:pt x="361442" y="425069"/>
                    </a:lnTo>
                    <a:cubicBezTo>
                      <a:pt x="325120" y="406019"/>
                      <a:pt x="292100" y="388874"/>
                      <a:pt x="259334" y="371221"/>
                    </a:cubicBezTo>
                    <a:cubicBezTo>
                      <a:pt x="245872" y="363982"/>
                      <a:pt x="233045" y="364109"/>
                      <a:pt x="219583" y="371348"/>
                    </a:cubicBezTo>
                    <a:lnTo>
                      <a:pt x="121285" y="423164"/>
                    </a:lnTo>
                    <a:cubicBezTo>
                      <a:pt x="117983" y="424942"/>
                      <a:pt x="114681" y="426720"/>
                      <a:pt x="111125" y="424053"/>
                    </a:cubicBezTo>
                    <a:lnTo>
                      <a:pt x="108077" y="417957"/>
                    </a:lnTo>
                    <a:cubicBezTo>
                      <a:pt x="115189" y="376809"/>
                      <a:pt x="121412" y="339344"/>
                      <a:pt x="127889" y="302006"/>
                    </a:cubicBezTo>
                    <a:cubicBezTo>
                      <a:pt x="130302" y="288290"/>
                      <a:pt x="126111" y="277114"/>
                      <a:pt x="116332" y="267462"/>
                    </a:cubicBezTo>
                    <a:lnTo>
                      <a:pt x="36195" y="189484"/>
                    </a:lnTo>
                    <a:cubicBezTo>
                      <a:pt x="35433" y="188722"/>
                      <a:pt x="34290" y="188087"/>
                      <a:pt x="34036" y="187325"/>
                    </a:cubicBezTo>
                    <a:lnTo>
                      <a:pt x="31369" y="181610"/>
                    </a:lnTo>
                    <a:lnTo>
                      <a:pt x="35687" y="175133"/>
                    </a:lnTo>
                    <a:cubicBezTo>
                      <a:pt x="53975" y="172085"/>
                      <a:pt x="69977" y="169799"/>
                      <a:pt x="85979" y="167513"/>
                    </a:cubicBezTo>
                    <a:lnTo>
                      <a:pt x="153162" y="157734"/>
                    </a:lnTo>
                    <a:cubicBezTo>
                      <a:pt x="166624" y="155702"/>
                      <a:pt x="176022" y="148336"/>
                      <a:pt x="181991" y="136144"/>
                    </a:cubicBezTo>
                    <a:lnTo>
                      <a:pt x="231394" y="35941"/>
                    </a:lnTo>
                    <a:cubicBezTo>
                      <a:pt x="232029" y="34544"/>
                      <a:pt x="232664" y="33020"/>
                      <a:pt x="233553" y="31750"/>
                    </a:cubicBezTo>
                    <a:lnTo>
                      <a:pt x="242443" y="26797"/>
                    </a:lnTo>
                    <a:lnTo>
                      <a:pt x="247269" y="34544"/>
                    </a:lnTo>
                    <a:cubicBezTo>
                      <a:pt x="264414" y="69215"/>
                      <a:pt x="280797" y="102235"/>
                      <a:pt x="296926" y="135382"/>
                    </a:cubicBezTo>
                    <a:cubicBezTo>
                      <a:pt x="303530" y="148971"/>
                      <a:pt x="313944" y="156083"/>
                      <a:pt x="328930" y="158115"/>
                    </a:cubicBezTo>
                    <a:lnTo>
                      <a:pt x="440563" y="174371"/>
                    </a:lnTo>
                    <a:cubicBezTo>
                      <a:pt x="444881" y="175006"/>
                      <a:pt x="447802" y="176784"/>
                      <a:pt x="448183" y="183007"/>
                    </a:cubicBezTo>
                    <a:lnTo>
                      <a:pt x="446024" y="186690"/>
                    </a:lnTo>
                    <a:cubicBezTo>
                      <a:pt x="417576" y="214503"/>
                      <a:pt x="391160" y="240538"/>
                      <a:pt x="364363" y="266192"/>
                    </a:cubicBezTo>
                    <a:cubicBezTo>
                      <a:pt x="353060" y="276987"/>
                      <a:pt x="348996" y="289433"/>
                      <a:pt x="351790" y="304927"/>
                    </a:cubicBezTo>
                    <a:moveTo>
                      <a:pt x="465201" y="207518"/>
                    </a:moveTo>
                    <a:cubicBezTo>
                      <a:pt x="475869" y="197104"/>
                      <a:pt x="479298" y="184404"/>
                      <a:pt x="474472" y="170180"/>
                    </a:cubicBezTo>
                    <a:cubicBezTo>
                      <a:pt x="469773" y="156210"/>
                      <a:pt x="459359" y="148590"/>
                      <a:pt x="444881" y="146431"/>
                    </a:cubicBezTo>
                    <a:lnTo>
                      <a:pt x="332740" y="130175"/>
                    </a:lnTo>
                    <a:cubicBezTo>
                      <a:pt x="327406" y="129413"/>
                      <a:pt x="324485" y="127127"/>
                      <a:pt x="322199" y="122428"/>
                    </a:cubicBezTo>
                    <a:lnTo>
                      <a:pt x="272161" y="20828"/>
                    </a:lnTo>
                    <a:cubicBezTo>
                      <a:pt x="265430" y="7366"/>
                      <a:pt x="254635" y="381"/>
                      <a:pt x="242824" y="0"/>
                    </a:cubicBezTo>
                    <a:cubicBezTo>
                      <a:pt x="225425" y="0"/>
                      <a:pt x="214122" y="7366"/>
                      <a:pt x="207391" y="20955"/>
                    </a:cubicBezTo>
                    <a:lnTo>
                      <a:pt x="157099" y="123063"/>
                    </a:lnTo>
                    <a:cubicBezTo>
                      <a:pt x="155067" y="127127"/>
                      <a:pt x="152400" y="129413"/>
                      <a:pt x="147701" y="130048"/>
                    </a:cubicBezTo>
                    <a:lnTo>
                      <a:pt x="36068" y="146177"/>
                    </a:lnTo>
                    <a:cubicBezTo>
                      <a:pt x="20574" y="148336"/>
                      <a:pt x="9525" y="155829"/>
                      <a:pt x="4699" y="170688"/>
                    </a:cubicBezTo>
                    <a:cubicBezTo>
                      <a:pt x="0" y="185293"/>
                      <a:pt x="4318" y="197866"/>
                      <a:pt x="15367" y="208534"/>
                    </a:cubicBezTo>
                    <a:lnTo>
                      <a:pt x="95885" y="286893"/>
                    </a:lnTo>
                    <a:cubicBezTo>
                      <a:pt x="98806" y="289687"/>
                      <a:pt x="100965" y="292354"/>
                      <a:pt x="100203" y="296799"/>
                    </a:cubicBezTo>
                    <a:lnTo>
                      <a:pt x="83185" y="395605"/>
                    </a:lnTo>
                    <a:cubicBezTo>
                      <a:pt x="81788" y="404114"/>
                      <a:pt x="79502" y="412877"/>
                      <a:pt x="80137" y="421386"/>
                    </a:cubicBezTo>
                    <a:cubicBezTo>
                      <a:pt x="82296" y="447040"/>
                      <a:pt x="108966" y="461010"/>
                      <a:pt x="132080" y="449072"/>
                    </a:cubicBezTo>
                    <a:lnTo>
                      <a:pt x="233299" y="395859"/>
                    </a:lnTo>
                    <a:cubicBezTo>
                      <a:pt x="237871" y="393446"/>
                      <a:pt x="241554" y="393446"/>
                      <a:pt x="245999" y="395859"/>
                    </a:cubicBezTo>
                    <a:lnTo>
                      <a:pt x="299085" y="423799"/>
                    </a:lnTo>
                    <a:cubicBezTo>
                      <a:pt x="315722" y="432562"/>
                      <a:pt x="332232" y="441579"/>
                      <a:pt x="349123" y="449834"/>
                    </a:cubicBezTo>
                    <a:cubicBezTo>
                      <a:pt x="361823" y="456057"/>
                      <a:pt x="374396" y="454533"/>
                      <a:pt x="385445" y="446024"/>
                    </a:cubicBezTo>
                    <a:cubicBezTo>
                      <a:pt x="396367" y="437642"/>
                      <a:pt x="401066" y="426212"/>
                      <a:pt x="398780" y="412369"/>
                    </a:cubicBezTo>
                    <a:lnTo>
                      <a:pt x="379349" y="298450"/>
                    </a:lnTo>
                    <a:cubicBezTo>
                      <a:pt x="378460" y="293751"/>
                      <a:pt x="379730" y="290576"/>
                      <a:pt x="383032" y="287274"/>
                    </a:cubicBezTo>
                    <a:lnTo>
                      <a:pt x="465074" y="207391"/>
                    </a:ln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80" id="80"/>
              <p:cNvSpPr/>
              <p:nvPr/>
            </p:nvSpPr>
            <p:spPr>
              <a:xfrm flipH="false" flipV="false" rot="0">
                <a:off x="317373" y="537083"/>
                <a:ext cx="27813" cy="53594"/>
              </a:xfrm>
              <a:custGeom>
                <a:avLst/>
                <a:gdLst/>
                <a:ahLst/>
                <a:cxnLst/>
                <a:rect r="r" b="b" t="t" l="l"/>
                <a:pathLst>
                  <a:path h="53594" w="27813">
                    <a:moveTo>
                      <a:pt x="27559" y="41275"/>
                    </a:moveTo>
                    <a:lnTo>
                      <a:pt x="20955" y="53594"/>
                    </a:lnTo>
                    <a:cubicBezTo>
                      <a:pt x="6604" y="53594"/>
                      <a:pt x="381" y="48514"/>
                      <a:pt x="0" y="41275"/>
                    </a:cubicBezTo>
                    <a:lnTo>
                      <a:pt x="0" y="12065"/>
                    </a:lnTo>
                    <a:cubicBezTo>
                      <a:pt x="381" y="5080"/>
                      <a:pt x="6477" y="127"/>
                      <a:pt x="13462" y="0"/>
                    </a:cubicBezTo>
                    <a:lnTo>
                      <a:pt x="26670" y="4826"/>
                    </a:lnTo>
                    <a:cubicBezTo>
                      <a:pt x="27813" y="17145"/>
                      <a:pt x="27432" y="22225"/>
                      <a:pt x="27432" y="27178"/>
                    </a:cubicBezTo>
                    <a:lnTo>
                      <a:pt x="27432" y="27178"/>
                    </a:lnTo>
                    <a:lnTo>
                      <a:pt x="27813" y="36576"/>
                    </a:ln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81" id="81"/>
              <p:cNvSpPr/>
              <p:nvPr/>
            </p:nvSpPr>
            <p:spPr>
              <a:xfrm flipH="false" flipV="false" rot="0">
                <a:off x="63500" y="371094"/>
                <a:ext cx="54229" cy="37465"/>
              </a:xfrm>
              <a:custGeom>
                <a:avLst/>
                <a:gdLst/>
                <a:ahLst/>
                <a:cxnLst/>
                <a:rect r="r" b="b" t="t" l="l"/>
                <a:pathLst>
                  <a:path h="37465" w="54229">
                    <a:moveTo>
                      <a:pt x="42799" y="26797"/>
                    </a:moveTo>
                    <a:lnTo>
                      <a:pt x="18034" y="34798"/>
                    </a:lnTo>
                    <a:cubicBezTo>
                      <a:pt x="8763" y="37465"/>
                      <a:pt x="0" y="30734"/>
                      <a:pt x="0" y="21336"/>
                    </a:cubicBezTo>
                    <a:lnTo>
                      <a:pt x="3429" y="10287"/>
                    </a:lnTo>
                    <a:cubicBezTo>
                      <a:pt x="17653" y="5207"/>
                      <a:pt x="25908" y="2413"/>
                      <a:pt x="34163" y="0"/>
                    </a:cubicBezTo>
                    <a:lnTo>
                      <a:pt x="49403" y="1778"/>
                    </a:lnTo>
                    <a:cubicBezTo>
                      <a:pt x="54229" y="16383"/>
                      <a:pt x="50546" y="24003"/>
                      <a:pt x="42799" y="26797"/>
                    </a:cubicBez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82" id="82"/>
              <p:cNvSpPr/>
              <p:nvPr/>
            </p:nvSpPr>
            <p:spPr>
              <a:xfrm flipH="false" flipV="false" rot="0">
                <a:off x="158369" y="78613"/>
                <a:ext cx="45085" cy="51689"/>
              </a:xfrm>
              <a:custGeom>
                <a:avLst/>
                <a:gdLst/>
                <a:ahLst/>
                <a:cxnLst/>
                <a:rect r="r" b="b" t="t" l="l"/>
                <a:pathLst>
                  <a:path h="51689" w="45085">
                    <a:moveTo>
                      <a:pt x="45085" y="35433"/>
                    </a:moveTo>
                    <a:lnTo>
                      <a:pt x="41529" y="47371"/>
                    </a:lnTo>
                    <a:cubicBezTo>
                      <a:pt x="30988" y="51689"/>
                      <a:pt x="24638" y="50800"/>
                      <a:pt x="21082" y="46228"/>
                    </a:cubicBezTo>
                    <a:lnTo>
                      <a:pt x="3683" y="22098"/>
                    </a:lnTo>
                    <a:cubicBezTo>
                      <a:pt x="0" y="16510"/>
                      <a:pt x="2159" y="8890"/>
                      <a:pt x="7366" y="4699"/>
                    </a:cubicBezTo>
                    <a:lnTo>
                      <a:pt x="20447" y="0"/>
                    </a:lnTo>
                    <a:cubicBezTo>
                      <a:pt x="31750" y="13335"/>
                      <a:pt x="37846" y="22733"/>
                      <a:pt x="44196" y="31750"/>
                    </a:cubicBezTo>
                    <a:lnTo>
                      <a:pt x="44958" y="34798"/>
                    </a:ln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83" id="83"/>
              <p:cNvSpPr/>
              <p:nvPr/>
            </p:nvSpPr>
            <p:spPr>
              <a:xfrm flipH="false" flipV="false" rot="0">
                <a:off x="456819" y="79248"/>
                <a:ext cx="45593" cy="52070"/>
              </a:xfrm>
              <a:custGeom>
                <a:avLst/>
                <a:gdLst/>
                <a:ahLst/>
                <a:cxnLst/>
                <a:rect r="r" b="b" t="t" l="l"/>
                <a:pathLst>
                  <a:path h="52070" w="45593">
                    <a:moveTo>
                      <a:pt x="45593" y="15494"/>
                    </a:moveTo>
                    <a:lnTo>
                      <a:pt x="43688" y="21463"/>
                    </a:lnTo>
                    <a:cubicBezTo>
                      <a:pt x="37592" y="30607"/>
                      <a:pt x="32766" y="37084"/>
                      <a:pt x="27940" y="43434"/>
                    </a:cubicBezTo>
                    <a:lnTo>
                      <a:pt x="14351" y="52070"/>
                    </a:lnTo>
                    <a:cubicBezTo>
                      <a:pt x="1270" y="42418"/>
                      <a:pt x="0" y="34290"/>
                      <a:pt x="5207" y="26924"/>
                    </a:cubicBezTo>
                    <a:lnTo>
                      <a:pt x="20320" y="6350"/>
                    </a:lnTo>
                    <a:cubicBezTo>
                      <a:pt x="24257" y="1397"/>
                      <a:pt x="30099" y="0"/>
                      <a:pt x="35814" y="2159"/>
                    </a:cubicBezTo>
                    <a:lnTo>
                      <a:pt x="45085" y="9271"/>
                    </a:lnTo>
                  </a:path>
                </a:pathLst>
              </a:custGeom>
              <a:solidFill>
                <a:srgbClr val="E20613"/>
              </a:solidFill>
            </p:spPr>
          </p:sp>
        </p:grpSp>
        <p:grpSp>
          <p:nvGrpSpPr>
            <p:cNvPr name="Group 84" id="84"/>
            <p:cNvGrpSpPr>
              <a:grpSpLocks noChangeAspect="true"/>
            </p:cNvGrpSpPr>
            <p:nvPr/>
          </p:nvGrpSpPr>
          <p:grpSpPr>
            <a:xfrm rot="0">
              <a:off x="3879889" y="24700207"/>
              <a:ext cx="1698278" cy="730592"/>
              <a:chOff x="0" y="0"/>
              <a:chExt cx="3843515" cy="1653464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3843528" cy="1653413"/>
              </a:xfrm>
              <a:custGeom>
                <a:avLst/>
                <a:gdLst/>
                <a:ahLst/>
                <a:cxnLst/>
                <a:rect r="r" b="b" t="t" l="l"/>
                <a:pathLst>
                  <a:path h="1653413" w="3843528">
                    <a:moveTo>
                      <a:pt x="3838067" y="1653413"/>
                    </a:moveTo>
                    <a:lnTo>
                      <a:pt x="0" y="1647952"/>
                    </a:lnTo>
                    <a:lnTo>
                      <a:pt x="0" y="0"/>
                    </a:lnTo>
                    <a:lnTo>
                      <a:pt x="3843528" y="5461"/>
                    </a:lnTo>
                    <a:lnTo>
                      <a:pt x="3843528" y="1653413"/>
                    </a:lnTo>
                    <a:lnTo>
                      <a:pt x="3838067" y="1653413"/>
                    </a:lnTo>
                    <a:moveTo>
                      <a:pt x="3838067" y="1642491"/>
                    </a:moveTo>
                    <a:lnTo>
                      <a:pt x="3838067" y="1647952"/>
                    </a:lnTo>
                    <a:lnTo>
                      <a:pt x="3832606" y="1647952"/>
                    </a:lnTo>
                    <a:lnTo>
                      <a:pt x="3832606" y="5461"/>
                    </a:lnTo>
                    <a:lnTo>
                      <a:pt x="3838067" y="5461"/>
                    </a:lnTo>
                    <a:lnTo>
                      <a:pt x="3838067" y="10922"/>
                    </a:lnTo>
                    <a:lnTo>
                      <a:pt x="10922" y="5461"/>
                    </a:lnTo>
                    <a:lnTo>
                      <a:pt x="10922" y="1647952"/>
                    </a:lnTo>
                    <a:lnTo>
                      <a:pt x="5461" y="1647952"/>
                    </a:lnTo>
                    <a:lnTo>
                      <a:pt x="5461" y="1642491"/>
                    </a:lnTo>
                    <a:lnTo>
                      <a:pt x="3838067" y="1642491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name="Group 86" id="86"/>
            <p:cNvGrpSpPr>
              <a:grpSpLocks noChangeAspect="true"/>
            </p:cNvGrpSpPr>
            <p:nvPr/>
          </p:nvGrpSpPr>
          <p:grpSpPr>
            <a:xfrm rot="0">
              <a:off x="5552276" y="14617790"/>
              <a:ext cx="318314" cy="292305"/>
              <a:chOff x="0" y="0"/>
              <a:chExt cx="720408" cy="661543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60960" y="62357"/>
                <a:ext cx="615950" cy="553339"/>
              </a:xfrm>
              <a:custGeom>
                <a:avLst/>
                <a:gdLst/>
                <a:ahLst/>
                <a:cxnLst/>
                <a:rect r="r" b="b" t="t" l="l"/>
                <a:pathLst>
                  <a:path h="553339" w="615950">
                    <a:moveTo>
                      <a:pt x="425196" y="516382"/>
                    </a:moveTo>
                    <a:cubicBezTo>
                      <a:pt x="327533" y="553339"/>
                      <a:pt x="236601" y="536575"/>
                      <a:pt x="155321" y="470789"/>
                    </a:cubicBezTo>
                    <a:lnTo>
                      <a:pt x="145288" y="461899"/>
                    </a:lnTo>
                    <a:cubicBezTo>
                      <a:pt x="130556" y="447421"/>
                      <a:pt x="130175" y="433070"/>
                      <a:pt x="139319" y="423291"/>
                    </a:cubicBezTo>
                    <a:cubicBezTo>
                      <a:pt x="148463" y="413512"/>
                      <a:pt x="163576" y="412623"/>
                      <a:pt x="173736" y="422275"/>
                    </a:cubicBezTo>
                    <a:lnTo>
                      <a:pt x="221615" y="458470"/>
                    </a:lnTo>
                    <a:cubicBezTo>
                      <a:pt x="327787" y="518414"/>
                      <a:pt x="464185" y="478790"/>
                      <a:pt x="521716" y="371221"/>
                    </a:cubicBezTo>
                    <a:cubicBezTo>
                      <a:pt x="588899" y="245618"/>
                      <a:pt x="520192" y="90805"/>
                      <a:pt x="382016" y="56134"/>
                    </a:cubicBezTo>
                    <a:cubicBezTo>
                      <a:pt x="258064" y="25019"/>
                      <a:pt x="132207" y="107950"/>
                      <a:pt x="112649" y="233807"/>
                    </a:cubicBezTo>
                    <a:lnTo>
                      <a:pt x="112395" y="236601"/>
                    </a:lnTo>
                    <a:lnTo>
                      <a:pt x="115189" y="236855"/>
                    </a:lnTo>
                    <a:lnTo>
                      <a:pt x="133477" y="218821"/>
                    </a:lnTo>
                    <a:cubicBezTo>
                      <a:pt x="143256" y="209804"/>
                      <a:pt x="157988" y="210439"/>
                      <a:pt x="167132" y="219710"/>
                    </a:cubicBezTo>
                    <a:cubicBezTo>
                      <a:pt x="176149" y="228854"/>
                      <a:pt x="176784" y="243459"/>
                      <a:pt x="167640" y="252857"/>
                    </a:cubicBezTo>
                    <a:lnTo>
                      <a:pt x="104902" y="315468"/>
                    </a:lnTo>
                    <a:cubicBezTo>
                      <a:pt x="95377" y="324739"/>
                      <a:pt x="81280" y="324612"/>
                      <a:pt x="71755" y="315341"/>
                    </a:cubicBezTo>
                    <a:lnTo>
                      <a:pt x="9398" y="253111"/>
                    </a:lnTo>
                    <a:cubicBezTo>
                      <a:pt x="0" y="243459"/>
                      <a:pt x="381" y="228981"/>
                      <a:pt x="9652" y="219583"/>
                    </a:cubicBezTo>
                    <a:cubicBezTo>
                      <a:pt x="18923" y="210185"/>
                      <a:pt x="33528" y="209677"/>
                      <a:pt x="43307" y="218821"/>
                    </a:cubicBezTo>
                    <a:lnTo>
                      <a:pt x="62738" y="239141"/>
                    </a:lnTo>
                    <a:lnTo>
                      <a:pt x="65024" y="225171"/>
                    </a:lnTo>
                    <a:cubicBezTo>
                      <a:pt x="81915" y="140589"/>
                      <a:pt x="124079" y="80391"/>
                      <a:pt x="192532" y="38735"/>
                    </a:cubicBezTo>
                    <a:cubicBezTo>
                      <a:pt x="236982" y="11684"/>
                      <a:pt x="285623" y="0"/>
                      <a:pt x="337566" y="1270"/>
                    </a:cubicBezTo>
                    <a:cubicBezTo>
                      <a:pt x="459613" y="4191"/>
                      <a:pt x="567309" y="94869"/>
                      <a:pt x="590677" y="214249"/>
                    </a:cubicBezTo>
                    <a:cubicBezTo>
                      <a:pt x="615950" y="343662"/>
                      <a:pt x="548513" y="469773"/>
                      <a:pt x="425196" y="516509"/>
                    </a:cubicBez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88" id="88"/>
              <p:cNvSpPr/>
              <p:nvPr/>
            </p:nvSpPr>
            <p:spPr>
              <a:xfrm flipH="false" flipV="false" rot="0">
                <a:off x="364998" y="185293"/>
                <a:ext cx="112141" cy="270256"/>
              </a:xfrm>
              <a:custGeom>
                <a:avLst/>
                <a:gdLst/>
                <a:ahLst/>
                <a:cxnLst/>
                <a:rect r="r" b="b" t="t" l="l"/>
                <a:pathLst>
                  <a:path h="270256" w="112141">
                    <a:moveTo>
                      <a:pt x="109220" y="252095"/>
                    </a:moveTo>
                    <a:lnTo>
                      <a:pt x="100076" y="266700"/>
                    </a:lnTo>
                    <a:cubicBezTo>
                      <a:pt x="83058" y="270256"/>
                      <a:pt x="75819" y="268351"/>
                      <a:pt x="70104" y="262763"/>
                    </a:cubicBezTo>
                    <a:lnTo>
                      <a:pt x="6350" y="198755"/>
                    </a:lnTo>
                    <a:cubicBezTo>
                      <a:pt x="2794" y="195072"/>
                      <a:pt x="381" y="188595"/>
                      <a:pt x="254" y="183388"/>
                    </a:cubicBezTo>
                    <a:lnTo>
                      <a:pt x="0" y="24003"/>
                    </a:lnTo>
                    <a:cubicBezTo>
                      <a:pt x="0" y="10541"/>
                      <a:pt x="10922" y="0"/>
                      <a:pt x="24130" y="0"/>
                    </a:cubicBezTo>
                    <a:cubicBezTo>
                      <a:pt x="37465" y="0"/>
                      <a:pt x="48133" y="10541"/>
                      <a:pt x="48387" y="24638"/>
                    </a:cubicBezTo>
                    <a:lnTo>
                      <a:pt x="48514" y="96647"/>
                    </a:lnTo>
                    <a:cubicBezTo>
                      <a:pt x="48514" y="120523"/>
                      <a:pt x="48387" y="144272"/>
                      <a:pt x="48641" y="168148"/>
                    </a:cubicBezTo>
                    <a:lnTo>
                      <a:pt x="50038" y="174244"/>
                    </a:lnTo>
                    <a:cubicBezTo>
                      <a:pt x="68834" y="193421"/>
                      <a:pt x="85852" y="210185"/>
                      <a:pt x="102870" y="227330"/>
                    </a:cubicBezTo>
                    <a:cubicBezTo>
                      <a:pt x="109855" y="234315"/>
                      <a:pt x="112141" y="242697"/>
                      <a:pt x="109347" y="252222"/>
                    </a:cubicBezTo>
                  </a:path>
                </a:pathLst>
              </a:custGeom>
              <a:solidFill>
                <a:srgbClr val="E20613"/>
              </a:solidFill>
            </p:spPr>
          </p:sp>
        </p:grpSp>
        <p:grpSp>
          <p:nvGrpSpPr>
            <p:cNvPr name="Group 89" id="89"/>
            <p:cNvGrpSpPr>
              <a:grpSpLocks noChangeAspect="true"/>
            </p:cNvGrpSpPr>
            <p:nvPr/>
          </p:nvGrpSpPr>
          <p:grpSpPr>
            <a:xfrm rot="0">
              <a:off x="4907911" y="22497527"/>
              <a:ext cx="1622362" cy="355397"/>
              <a:chOff x="0" y="0"/>
              <a:chExt cx="3671710" cy="804329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63500" y="63500"/>
                <a:ext cx="3544697" cy="677291"/>
              </a:xfrm>
              <a:custGeom>
                <a:avLst/>
                <a:gdLst/>
                <a:ahLst/>
                <a:cxnLst/>
                <a:rect r="r" b="b" t="t" l="l"/>
                <a:pathLst>
                  <a:path h="677291" w="3544697">
                    <a:moveTo>
                      <a:pt x="3544697" y="677291"/>
                    </a:moveTo>
                    <a:lnTo>
                      <a:pt x="0" y="677291"/>
                    </a:lnTo>
                    <a:lnTo>
                      <a:pt x="0" y="0"/>
                    </a:lnTo>
                    <a:lnTo>
                      <a:pt x="3544697" y="0"/>
                    </a:lnTo>
                    <a:close/>
                  </a:path>
                </a:pathLst>
              </a:custGeom>
              <a:solidFill>
                <a:srgbClr val="F6A92D"/>
              </a:solidFill>
            </p:spPr>
          </p:sp>
          <p:sp>
            <p:nvSpPr>
              <p:cNvPr name="Freeform 91" id="91"/>
              <p:cNvSpPr/>
              <p:nvPr/>
            </p:nvSpPr>
            <p:spPr>
              <a:xfrm flipH="false" flipV="false" rot="0">
                <a:off x="3118739" y="333629"/>
                <a:ext cx="236855" cy="141351"/>
              </a:xfrm>
              <a:custGeom>
                <a:avLst/>
                <a:gdLst/>
                <a:ahLst/>
                <a:cxnLst/>
                <a:rect r="r" b="b" t="t" l="l"/>
                <a:pathLst>
                  <a:path h="141351" w="236855">
                    <a:moveTo>
                      <a:pt x="111252" y="138176"/>
                    </a:moveTo>
                    <a:lnTo>
                      <a:pt x="108712" y="136271"/>
                    </a:lnTo>
                    <a:cubicBezTo>
                      <a:pt x="73279" y="100965"/>
                      <a:pt x="39116" y="66802"/>
                      <a:pt x="4953" y="32512"/>
                    </a:cubicBezTo>
                    <a:lnTo>
                      <a:pt x="1651" y="27432"/>
                    </a:lnTo>
                    <a:lnTo>
                      <a:pt x="0" y="19812"/>
                    </a:lnTo>
                    <a:cubicBezTo>
                      <a:pt x="2413" y="12954"/>
                      <a:pt x="8001" y="8763"/>
                      <a:pt x="13081" y="4318"/>
                    </a:cubicBezTo>
                    <a:lnTo>
                      <a:pt x="24003" y="1016"/>
                    </a:lnTo>
                    <a:lnTo>
                      <a:pt x="30353" y="6223"/>
                    </a:lnTo>
                    <a:cubicBezTo>
                      <a:pt x="59309" y="35306"/>
                      <a:pt x="87503" y="63373"/>
                      <a:pt x="115570" y="91440"/>
                    </a:cubicBezTo>
                    <a:lnTo>
                      <a:pt x="116713" y="92964"/>
                    </a:lnTo>
                    <a:lnTo>
                      <a:pt x="119126" y="92202"/>
                    </a:lnTo>
                    <a:lnTo>
                      <a:pt x="204724" y="6604"/>
                    </a:lnTo>
                    <a:cubicBezTo>
                      <a:pt x="209804" y="1524"/>
                      <a:pt x="216027" y="0"/>
                      <a:pt x="221107" y="3810"/>
                    </a:cubicBezTo>
                    <a:lnTo>
                      <a:pt x="229997" y="11557"/>
                    </a:lnTo>
                    <a:cubicBezTo>
                      <a:pt x="236855" y="20447"/>
                      <a:pt x="235839" y="26289"/>
                      <a:pt x="232410" y="30607"/>
                    </a:cubicBezTo>
                    <a:lnTo>
                      <a:pt x="231267" y="31877"/>
                    </a:lnTo>
                    <a:lnTo>
                      <a:pt x="128016" y="135128"/>
                    </a:lnTo>
                    <a:cubicBezTo>
                      <a:pt x="122936" y="140208"/>
                      <a:pt x="116840" y="141351"/>
                      <a:pt x="111379" y="138176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2" id="92"/>
            <p:cNvGrpSpPr>
              <a:grpSpLocks noChangeAspect="true"/>
            </p:cNvGrpSpPr>
            <p:nvPr/>
          </p:nvGrpSpPr>
          <p:grpSpPr>
            <a:xfrm rot="0">
              <a:off x="6522294" y="766125"/>
              <a:ext cx="237819" cy="240875"/>
              <a:chOff x="0" y="0"/>
              <a:chExt cx="538226" cy="545148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61341" y="79375"/>
                <a:ext cx="406654" cy="402971"/>
              </a:xfrm>
              <a:custGeom>
                <a:avLst/>
                <a:gdLst/>
                <a:ahLst/>
                <a:cxnLst/>
                <a:rect r="r" b="b" t="t" l="l"/>
                <a:pathLst>
                  <a:path h="402971" w="406654">
                    <a:moveTo>
                      <a:pt x="320040" y="383159"/>
                    </a:moveTo>
                    <a:cubicBezTo>
                      <a:pt x="188087" y="384175"/>
                      <a:pt x="73914" y="300990"/>
                      <a:pt x="34417" y="175133"/>
                    </a:cubicBezTo>
                    <a:cubicBezTo>
                      <a:pt x="26670" y="150495"/>
                      <a:pt x="22606" y="125349"/>
                      <a:pt x="21463" y="98171"/>
                    </a:cubicBezTo>
                    <a:cubicBezTo>
                      <a:pt x="20828" y="86741"/>
                      <a:pt x="21336" y="74168"/>
                      <a:pt x="27051" y="62103"/>
                    </a:cubicBezTo>
                    <a:cubicBezTo>
                      <a:pt x="37973" y="39116"/>
                      <a:pt x="64262" y="25527"/>
                      <a:pt x="88773" y="30607"/>
                    </a:cubicBezTo>
                    <a:lnTo>
                      <a:pt x="93091" y="32766"/>
                    </a:lnTo>
                    <a:cubicBezTo>
                      <a:pt x="105283" y="60325"/>
                      <a:pt x="116459" y="86360"/>
                      <a:pt x="127381" y="112395"/>
                    </a:cubicBezTo>
                    <a:lnTo>
                      <a:pt x="127635" y="117475"/>
                    </a:lnTo>
                    <a:cubicBezTo>
                      <a:pt x="119888" y="129413"/>
                      <a:pt x="110744" y="136398"/>
                      <a:pt x="99314" y="140716"/>
                    </a:cubicBezTo>
                    <a:lnTo>
                      <a:pt x="88646" y="147701"/>
                    </a:lnTo>
                    <a:cubicBezTo>
                      <a:pt x="117602" y="235458"/>
                      <a:pt x="170180" y="287401"/>
                      <a:pt x="248793" y="313436"/>
                    </a:cubicBezTo>
                    <a:lnTo>
                      <a:pt x="260858" y="314071"/>
                    </a:lnTo>
                    <a:cubicBezTo>
                      <a:pt x="268224" y="294767"/>
                      <a:pt x="275209" y="285877"/>
                      <a:pt x="284861" y="278892"/>
                    </a:cubicBezTo>
                    <a:lnTo>
                      <a:pt x="290576" y="276225"/>
                    </a:lnTo>
                    <a:cubicBezTo>
                      <a:pt x="319151" y="288671"/>
                      <a:pt x="344170" y="299339"/>
                      <a:pt x="369316" y="309880"/>
                    </a:cubicBezTo>
                    <a:lnTo>
                      <a:pt x="374142" y="313309"/>
                    </a:lnTo>
                    <a:cubicBezTo>
                      <a:pt x="380873" y="350139"/>
                      <a:pt x="353949" y="382778"/>
                      <a:pt x="320167" y="383032"/>
                    </a:cubicBezTo>
                    <a:moveTo>
                      <a:pt x="390779" y="303403"/>
                    </a:moveTo>
                    <a:lnTo>
                      <a:pt x="386715" y="296672"/>
                    </a:lnTo>
                    <a:cubicBezTo>
                      <a:pt x="353949" y="282575"/>
                      <a:pt x="324104" y="269875"/>
                      <a:pt x="294259" y="257556"/>
                    </a:cubicBezTo>
                    <a:lnTo>
                      <a:pt x="286131" y="256667"/>
                    </a:lnTo>
                    <a:cubicBezTo>
                      <a:pt x="268859" y="264795"/>
                      <a:pt x="258318" y="275336"/>
                      <a:pt x="250698" y="288925"/>
                    </a:cubicBezTo>
                    <a:lnTo>
                      <a:pt x="249047" y="291592"/>
                    </a:lnTo>
                    <a:cubicBezTo>
                      <a:pt x="185801" y="273431"/>
                      <a:pt x="131318" y="219202"/>
                      <a:pt x="111760" y="156591"/>
                    </a:cubicBezTo>
                    <a:lnTo>
                      <a:pt x="115189" y="154686"/>
                    </a:lnTo>
                    <a:cubicBezTo>
                      <a:pt x="129794" y="146177"/>
                      <a:pt x="139827" y="135763"/>
                      <a:pt x="146939" y="122428"/>
                    </a:cubicBezTo>
                    <a:lnTo>
                      <a:pt x="149225" y="114681"/>
                    </a:lnTo>
                    <a:cubicBezTo>
                      <a:pt x="134747" y="80899"/>
                      <a:pt x="122301" y="51181"/>
                      <a:pt x="109220" y="21717"/>
                    </a:cubicBezTo>
                    <a:lnTo>
                      <a:pt x="103632" y="14732"/>
                    </a:lnTo>
                    <a:cubicBezTo>
                      <a:pt x="56769" y="0"/>
                      <a:pt x="9017" y="30353"/>
                      <a:pt x="3429" y="75438"/>
                    </a:cubicBezTo>
                    <a:cubicBezTo>
                      <a:pt x="0" y="103251"/>
                      <a:pt x="3810" y="130683"/>
                      <a:pt x="10033" y="157734"/>
                    </a:cubicBezTo>
                    <a:cubicBezTo>
                      <a:pt x="43688" y="303149"/>
                      <a:pt x="170307" y="402971"/>
                      <a:pt x="319532" y="402209"/>
                    </a:cubicBezTo>
                    <a:cubicBezTo>
                      <a:pt x="369824" y="401955"/>
                      <a:pt x="406654" y="351282"/>
                      <a:pt x="390652" y="303530"/>
                    </a:cubicBez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94" id="94"/>
              <p:cNvSpPr/>
              <p:nvPr/>
            </p:nvSpPr>
            <p:spPr>
              <a:xfrm flipH="false" flipV="false" rot="0">
                <a:off x="279527" y="63373"/>
                <a:ext cx="195326" cy="195326"/>
              </a:xfrm>
              <a:custGeom>
                <a:avLst/>
                <a:gdLst/>
                <a:ahLst/>
                <a:cxnLst/>
                <a:rect r="r" b="b" t="t" l="l"/>
                <a:pathLst>
                  <a:path h="195326" w="195326">
                    <a:moveTo>
                      <a:pt x="195199" y="178943"/>
                    </a:moveTo>
                    <a:lnTo>
                      <a:pt x="195326" y="183388"/>
                    </a:lnTo>
                    <a:lnTo>
                      <a:pt x="191516" y="195326"/>
                    </a:lnTo>
                    <a:lnTo>
                      <a:pt x="176911" y="192151"/>
                    </a:lnTo>
                    <a:cubicBezTo>
                      <a:pt x="175641" y="179832"/>
                      <a:pt x="175768" y="173101"/>
                      <a:pt x="174879" y="166243"/>
                    </a:cubicBezTo>
                    <a:cubicBezTo>
                      <a:pt x="165862" y="88265"/>
                      <a:pt x="103505" y="27432"/>
                      <a:pt x="25019" y="20066"/>
                    </a:cubicBezTo>
                    <a:lnTo>
                      <a:pt x="15494" y="19431"/>
                    </a:lnTo>
                    <a:cubicBezTo>
                      <a:pt x="4064" y="18923"/>
                      <a:pt x="127" y="15494"/>
                      <a:pt x="0" y="9779"/>
                    </a:cubicBezTo>
                    <a:lnTo>
                      <a:pt x="4064" y="0"/>
                    </a:lnTo>
                    <a:cubicBezTo>
                      <a:pt x="52959" y="762"/>
                      <a:pt x="90678" y="13843"/>
                      <a:pt x="123825" y="39497"/>
                    </a:cubicBezTo>
                    <a:cubicBezTo>
                      <a:pt x="167005" y="73152"/>
                      <a:pt x="194183" y="126238"/>
                      <a:pt x="195199" y="178943"/>
                    </a:cubicBez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95" id="95"/>
              <p:cNvSpPr/>
              <p:nvPr/>
            </p:nvSpPr>
            <p:spPr>
              <a:xfrm flipH="false" flipV="false" rot="0">
                <a:off x="279273" y="120777"/>
                <a:ext cx="138049" cy="138049"/>
              </a:xfrm>
              <a:custGeom>
                <a:avLst/>
                <a:gdLst/>
                <a:ahLst/>
                <a:cxnLst/>
                <a:rect r="r" b="b" t="t" l="l"/>
                <a:pathLst>
                  <a:path h="138049" w="138049">
                    <a:moveTo>
                      <a:pt x="138049" y="121539"/>
                    </a:moveTo>
                    <a:lnTo>
                      <a:pt x="138049" y="126619"/>
                    </a:lnTo>
                    <a:lnTo>
                      <a:pt x="134112" y="138049"/>
                    </a:lnTo>
                    <a:lnTo>
                      <a:pt x="119507" y="134493"/>
                    </a:lnTo>
                    <a:cubicBezTo>
                      <a:pt x="118110" y="121031"/>
                      <a:pt x="117983" y="113411"/>
                      <a:pt x="116332" y="106045"/>
                    </a:cubicBezTo>
                    <a:cubicBezTo>
                      <a:pt x="105791" y="56134"/>
                      <a:pt x="62865" y="20574"/>
                      <a:pt x="11811" y="19177"/>
                    </a:cubicBezTo>
                    <a:lnTo>
                      <a:pt x="0" y="15621"/>
                    </a:lnTo>
                    <a:lnTo>
                      <a:pt x="4445" y="0"/>
                    </a:lnTo>
                    <a:cubicBezTo>
                      <a:pt x="74295" y="762"/>
                      <a:pt x="128905" y="49403"/>
                      <a:pt x="136779" y="110998"/>
                    </a:cubicBezTo>
                    <a:lnTo>
                      <a:pt x="137668" y="118872"/>
                    </a:ln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96" id="96"/>
              <p:cNvSpPr/>
              <p:nvPr/>
            </p:nvSpPr>
            <p:spPr>
              <a:xfrm flipH="false" flipV="false" rot="0">
                <a:off x="279400" y="178054"/>
                <a:ext cx="80518" cy="80772"/>
              </a:xfrm>
              <a:custGeom>
                <a:avLst/>
                <a:gdLst/>
                <a:ahLst/>
                <a:cxnLst/>
                <a:rect r="r" b="b" t="t" l="l"/>
                <a:pathLst>
                  <a:path h="80772" w="80518">
                    <a:moveTo>
                      <a:pt x="80518" y="68707"/>
                    </a:moveTo>
                    <a:lnTo>
                      <a:pt x="77343" y="80772"/>
                    </a:lnTo>
                    <a:lnTo>
                      <a:pt x="61976" y="76708"/>
                    </a:lnTo>
                    <a:cubicBezTo>
                      <a:pt x="59817" y="41275"/>
                      <a:pt x="39243" y="20828"/>
                      <a:pt x="11303" y="19177"/>
                    </a:cubicBezTo>
                    <a:lnTo>
                      <a:pt x="0" y="15494"/>
                    </a:lnTo>
                    <a:lnTo>
                      <a:pt x="4445" y="0"/>
                    </a:lnTo>
                    <a:cubicBezTo>
                      <a:pt x="48260" y="762"/>
                      <a:pt x="79883" y="32385"/>
                      <a:pt x="80518" y="68834"/>
                    </a:cubicBezTo>
                  </a:path>
                </a:pathLst>
              </a:custGeom>
              <a:solidFill>
                <a:srgbClr val="E20613"/>
              </a:solidFill>
            </p:spPr>
          </p:sp>
        </p:grpSp>
        <p:grpSp>
          <p:nvGrpSpPr>
            <p:cNvPr name="Group 97" id="97"/>
            <p:cNvGrpSpPr>
              <a:grpSpLocks noChangeAspect="true"/>
            </p:cNvGrpSpPr>
            <p:nvPr/>
          </p:nvGrpSpPr>
          <p:grpSpPr>
            <a:xfrm rot="0">
              <a:off x="5734616" y="24700207"/>
              <a:ext cx="1698278" cy="730592"/>
              <a:chOff x="0" y="0"/>
              <a:chExt cx="3843515" cy="1653464"/>
            </a:xfrm>
          </p:grpSpPr>
          <p:sp>
            <p:nvSpPr>
              <p:cNvPr name="Freeform 98" id="98"/>
              <p:cNvSpPr/>
              <p:nvPr/>
            </p:nvSpPr>
            <p:spPr>
              <a:xfrm flipH="false" flipV="false" rot="0">
                <a:off x="0" y="0"/>
                <a:ext cx="3843528" cy="1653413"/>
              </a:xfrm>
              <a:custGeom>
                <a:avLst/>
                <a:gdLst/>
                <a:ahLst/>
                <a:cxnLst/>
                <a:rect r="r" b="b" t="t" l="l"/>
                <a:pathLst>
                  <a:path h="1653413" w="3843528">
                    <a:moveTo>
                      <a:pt x="3838067" y="1653413"/>
                    </a:moveTo>
                    <a:lnTo>
                      <a:pt x="0" y="1647952"/>
                    </a:lnTo>
                    <a:lnTo>
                      <a:pt x="0" y="0"/>
                    </a:lnTo>
                    <a:lnTo>
                      <a:pt x="3843528" y="5461"/>
                    </a:lnTo>
                    <a:lnTo>
                      <a:pt x="3843528" y="1653413"/>
                    </a:lnTo>
                    <a:lnTo>
                      <a:pt x="3838067" y="1653413"/>
                    </a:lnTo>
                    <a:moveTo>
                      <a:pt x="3838067" y="1642491"/>
                    </a:moveTo>
                    <a:lnTo>
                      <a:pt x="3838067" y="1647952"/>
                    </a:lnTo>
                    <a:lnTo>
                      <a:pt x="3832606" y="1647952"/>
                    </a:lnTo>
                    <a:lnTo>
                      <a:pt x="3832606" y="5461"/>
                    </a:lnTo>
                    <a:lnTo>
                      <a:pt x="3838067" y="5461"/>
                    </a:lnTo>
                    <a:lnTo>
                      <a:pt x="3838067" y="10922"/>
                    </a:lnTo>
                    <a:lnTo>
                      <a:pt x="10922" y="5461"/>
                    </a:lnTo>
                    <a:lnTo>
                      <a:pt x="10922" y="1647952"/>
                    </a:lnTo>
                    <a:lnTo>
                      <a:pt x="5461" y="1647952"/>
                    </a:lnTo>
                    <a:lnTo>
                      <a:pt x="5461" y="1642491"/>
                    </a:lnTo>
                    <a:lnTo>
                      <a:pt x="3838067" y="1642491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name="Group 99" id="99"/>
            <p:cNvGrpSpPr>
              <a:grpSpLocks noChangeAspect="true"/>
            </p:cNvGrpSpPr>
            <p:nvPr/>
          </p:nvGrpSpPr>
          <p:grpSpPr>
            <a:xfrm rot="0">
              <a:off x="7589335" y="24700207"/>
              <a:ext cx="1698278" cy="730592"/>
              <a:chOff x="0" y="0"/>
              <a:chExt cx="3843515" cy="1653464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3843528" cy="1653413"/>
              </a:xfrm>
              <a:custGeom>
                <a:avLst/>
                <a:gdLst/>
                <a:ahLst/>
                <a:cxnLst/>
                <a:rect r="r" b="b" t="t" l="l"/>
                <a:pathLst>
                  <a:path h="1653413" w="3843528">
                    <a:moveTo>
                      <a:pt x="3838067" y="1653413"/>
                    </a:moveTo>
                    <a:lnTo>
                      <a:pt x="0" y="1647952"/>
                    </a:lnTo>
                    <a:lnTo>
                      <a:pt x="0" y="0"/>
                    </a:lnTo>
                    <a:lnTo>
                      <a:pt x="3843528" y="5461"/>
                    </a:lnTo>
                    <a:lnTo>
                      <a:pt x="3843528" y="1653413"/>
                    </a:lnTo>
                    <a:lnTo>
                      <a:pt x="3838067" y="1653413"/>
                    </a:lnTo>
                    <a:moveTo>
                      <a:pt x="3838067" y="1642491"/>
                    </a:moveTo>
                    <a:lnTo>
                      <a:pt x="3838067" y="1647952"/>
                    </a:lnTo>
                    <a:lnTo>
                      <a:pt x="3832606" y="1647952"/>
                    </a:lnTo>
                    <a:lnTo>
                      <a:pt x="3832606" y="5461"/>
                    </a:lnTo>
                    <a:lnTo>
                      <a:pt x="3838067" y="5461"/>
                    </a:lnTo>
                    <a:lnTo>
                      <a:pt x="3838067" y="10922"/>
                    </a:lnTo>
                    <a:lnTo>
                      <a:pt x="10922" y="5461"/>
                    </a:lnTo>
                    <a:lnTo>
                      <a:pt x="10922" y="1647952"/>
                    </a:lnTo>
                    <a:lnTo>
                      <a:pt x="5461" y="1647952"/>
                    </a:lnTo>
                    <a:lnTo>
                      <a:pt x="5461" y="1642491"/>
                    </a:lnTo>
                    <a:lnTo>
                      <a:pt x="3838067" y="1642491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sp>
          <p:nvSpPr>
            <p:cNvPr name="Freeform 101" id="101"/>
            <p:cNvSpPr/>
            <p:nvPr/>
          </p:nvSpPr>
          <p:spPr>
            <a:xfrm flipH="false" flipV="false" rot="0">
              <a:off x="6914601" y="20500732"/>
              <a:ext cx="2305139" cy="1659378"/>
            </a:xfrm>
            <a:custGeom>
              <a:avLst/>
              <a:gdLst/>
              <a:ahLst/>
              <a:cxnLst/>
              <a:rect r="r" b="b" t="t" l="l"/>
              <a:pathLst>
                <a:path h="1659378" w="2305139">
                  <a:moveTo>
                    <a:pt x="0" y="0"/>
                  </a:moveTo>
                  <a:lnTo>
                    <a:pt x="2305140" y="0"/>
                  </a:lnTo>
                  <a:lnTo>
                    <a:pt x="2305140" y="1659378"/>
                  </a:lnTo>
                  <a:lnTo>
                    <a:pt x="0" y="1659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2" id="102"/>
            <p:cNvGrpSpPr>
              <a:grpSpLocks noChangeAspect="true"/>
            </p:cNvGrpSpPr>
            <p:nvPr/>
          </p:nvGrpSpPr>
          <p:grpSpPr>
            <a:xfrm rot="0">
              <a:off x="7034401" y="14527884"/>
              <a:ext cx="3763490" cy="483761"/>
              <a:chOff x="0" y="0"/>
              <a:chExt cx="8517471" cy="1094842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8517509" cy="1094867"/>
              </a:xfrm>
              <a:custGeom>
                <a:avLst/>
                <a:gdLst/>
                <a:ahLst/>
                <a:cxnLst/>
                <a:rect r="r" b="b" t="t" l="l"/>
                <a:pathLst>
                  <a:path h="1094867" w="8517509">
                    <a:moveTo>
                      <a:pt x="8517509" y="1094867"/>
                    </a:moveTo>
                    <a:lnTo>
                      <a:pt x="0" y="1094867"/>
                    </a:lnTo>
                    <a:lnTo>
                      <a:pt x="0" y="0"/>
                    </a:lnTo>
                    <a:lnTo>
                      <a:pt x="8517509" y="0"/>
                    </a:lnTo>
                    <a:close/>
                  </a:path>
                </a:pathLst>
              </a:custGeom>
              <a:solidFill>
                <a:srgbClr val="F6A92D"/>
              </a:solidFill>
            </p:spPr>
          </p:sp>
        </p:grpSp>
        <p:grpSp>
          <p:nvGrpSpPr>
            <p:cNvPr name="Group 104" id="104"/>
            <p:cNvGrpSpPr>
              <a:grpSpLocks noChangeAspect="true"/>
            </p:cNvGrpSpPr>
            <p:nvPr/>
          </p:nvGrpSpPr>
          <p:grpSpPr>
            <a:xfrm rot="0">
              <a:off x="9428289" y="24821904"/>
              <a:ext cx="202016" cy="401410"/>
              <a:chOff x="0" y="0"/>
              <a:chExt cx="457200" cy="908469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63500" y="63500"/>
                <a:ext cx="330200" cy="781431"/>
              </a:xfrm>
              <a:custGeom>
                <a:avLst/>
                <a:gdLst/>
                <a:ahLst/>
                <a:cxnLst/>
                <a:rect r="r" b="b" t="t" l="l"/>
                <a:pathLst>
                  <a:path h="781431" w="330200">
                    <a:moveTo>
                      <a:pt x="330200" y="781431"/>
                    </a:moveTo>
                    <a:lnTo>
                      <a:pt x="0" y="781431"/>
                    </a:lnTo>
                    <a:lnTo>
                      <a:pt x="0" y="0"/>
                    </a:lnTo>
                    <a:lnTo>
                      <a:pt x="330200" y="0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106" id="106"/>
              <p:cNvSpPr/>
              <p:nvPr/>
            </p:nvSpPr>
            <p:spPr>
              <a:xfrm flipH="false" flipV="false" rot="0">
                <a:off x="160147" y="333248"/>
                <a:ext cx="141351" cy="236982"/>
              </a:xfrm>
              <a:custGeom>
                <a:avLst/>
                <a:gdLst/>
                <a:ahLst/>
                <a:cxnLst/>
                <a:rect r="r" b="b" t="t" l="l"/>
                <a:pathLst>
                  <a:path h="236982" w="141351">
                    <a:moveTo>
                      <a:pt x="138176" y="125730"/>
                    </a:moveTo>
                    <a:lnTo>
                      <a:pt x="136271" y="128270"/>
                    </a:lnTo>
                    <a:cubicBezTo>
                      <a:pt x="100965" y="163703"/>
                      <a:pt x="66802" y="197866"/>
                      <a:pt x="32512" y="232029"/>
                    </a:cubicBezTo>
                    <a:lnTo>
                      <a:pt x="27432" y="235331"/>
                    </a:lnTo>
                    <a:lnTo>
                      <a:pt x="19812" y="236982"/>
                    </a:lnTo>
                    <a:cubicBezTo>
                      <a:pt x="12954" y="234569"/>
                      <a:pt x="8763" y="228981"/>
                      <a:pt x="4318" y="223901"/>
                    </a:cubicBezTo>
                    <a:lnTo>
                      <a:pt x="1016" y="212852"/>
                    </a:lnTo>
                    <a:lnTo>
                      <a:pt x="6223" y="206502"/>
                    </a:lnTo>
                    <a:cubicBezTo>
                      <a:pt x="35306" y="177546"/>
                      <a:pt x="63373" y="149352"/>
                      <a:pt x="91440" y="121285"/>
                    </a:cubicBezTo>
                    <a:lnTo>
                      <a:pt x="92964" y="120142"/>
                    </a:lnTo>
                    <a:lnTo>
                      <a:pt x="92202" y="117729"/>
                    </a:lnTo>
                    <a:lnTo>
                      <a:pt x="6604" y="32131"/>
                    </a:lnTo>
                    <a:cubicBezTo>
                      <a:pt x="1524" y="27051"/>
                      <a:pt x="0" y="20828"/>
                      <a:pt x="3810" y="15748"/>
                    </a:cubicBezTo>
                    <a:lnTo>
                      <a:pt x="11557" y="6858"/>
                    </a:lnTo>
                    <a:cubicBezTo>
                      <a:pt x="20447" y="0"/>
                      <a:pt x="26289" y="1016"/>
                      <a:pt x="30607" y="4445"/>
                    </a:cubicBezTo>
                    <a:lnTo>
                      <a:pt x="31877" y="5588"/>
                    </a:lnTo>
                    <a:lnTo>
                      <a:pt x="135128" y="108839"/>
                    </a:lnTo>
                    <a:cubicBezTo>
                      <a:pt x="140208" y="113919"/>
                      <a:pt x="141351" y="120015"/>
                      <a:pt x="138176" y="125476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07" id="107"/>
            <p:cNvSpPr/>
            <p:nvPr/>
          </p:nvSpPr>
          <p:spPr>
            <a:xfrm flipH="false" flipV="false" rot="0">
              <a:off x="2306920" y="24938901"/>
              <a:ext cx="1108593" cy="312612"/>
            </a:xfrm>
            <a:custGeom>
              <a:avLst/>
              <a:gdLst/>
              <a:ahLst/>
              <a:cxnLst/>
              <a:rect r="r" b="b" t="t" l="l"/>
              <a:pathLst>
                <a:path h="312612" w="1108593">
                  <a:moveTo>
                    <a:pt x="0" y="0"/>
                  </a:moveTo>
                  <a:lnTo>
                    <a:pt x="1108593" y="0"/>
                  </a:lnTo>
                  <a:lnTo>
                    <a:pt x="1108593" y="312612"/>
                  </a:lnTo>
                  <a:lnTo>
                    <a:pt x="0" y="312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  <p:sp>
          <p:nvSpPr>
            <p:cNvPr name="Freeform 108" id="108"/>
            <p:cNvSpPr/>
            <p:nvPr/>
          </p:nvSpPr>
          <p:spPr>
            <a:xfrm flipH="false" flipV="false" rot="0">
              <a:off x="4163722" y="24788627"/>
              <a:ext cx="1247016" cy="544383"/>
            </a:xfrm>
            <a:custGeom>
              <a:avLst/>
              <a:gdLst/>
              <a:ahLst/>
              <a:cxnLst/>
              <a:rect r="r" b="b" t="t" l="l"/>
              <a:pathLst>
                <a:path h="544383" w="1247016">
                  <a:moveTo>
                    <a:pt x="0" y="0"/>
                  </a:moveTo>
                  <a:lnTo>
                    <a:pt x="1247016" y="0"/>
                  </a:lnTo>
                  <a:lnTo>
                    <a:pt x="1247016" y="544383"/>
                  </a:lnTo>
                  <a:lnTo>
                    <a:pt x="0" y="544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-121953" t="-154868" r="-120684" b="-157194"/>
              </a:stretch>
            </a:blipFill>
          </p:spPr>
        </p:sp>
        <p:sp>
          <p:nvSpPr>
            <p:cNvPr name="Freeform 109" id="109"/>
            <p:cNvSpPr/>
            <p:nvPr/>
          </p:nvSpPr>
          <p:spPr>
            <a:xfrm flipH="false" flipV="false" rot="0">
              <a:off x="5999325" y="24882880"/>
              <a:ext cx="1167203" cy="357779"/>
            </a:xfrm>
            <a:custGeom>
              <a:avLst/>
              <a:gdLst/>
              <a:ahLst/>
              <a:cxnLst/>
              <a:rect r="r" b="b" t="t" l="l"/>
              <a:pathLst>
                <a:path h="357779" w="1167203">
                  <a:moveTo>
                    <a:pt x="0" y="0"/>
                  </a:moveTo>
                  <a:lnTo>
                    <a:pt x="1167203" y="0"/>
                  </a:lnTo>
                  <a:lnTo>
                    <a:pt x="1167203" y="357779"/>
                  </a:lnTo>
                  <a:lnTo>
                    <a:pt x="0" y="3577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0" t="0" r="0" b="0"/>
              </a:stretch>
            </a:blipFill>
          </p:spPr>
        </p:sp>
        <p:sp>
          <p:nvSpPr>
            <p:cNvPr name="Freeform 110" id="110"/>
            <p:cNvSpPr/>
            <p:nvPr/>
          </p:nvSpPr>
          <p:spPr>
            <a:xfrm flipH="false" flipV="false" rot="0">
              <a:off x="7834937" y="24379611"/>
              <a:ext cx="1316842" cy="1316842"/>
            </a:xfrm>
            <a:custGeom>
              <a:avLst/>
              <a:gdLst/>
              <a:ahLst/>
              <a:cxnLst/>
              <a:rect r="r" b="b" t="t" l="l"/>
              <a:pathLst>
                <a:path h="1316842" w="1316842">
                  <a:moveTo>
                    <a:pt x="0" y="0"/>
                  </a:moveTo>
                  <a:lnTo>
                    <a:pt x="1316842" y="0"/>
                  </a:lnTo>
                  <a:lnTo>
                    <a:pt x="1316842" y="1316843"/>
                  </a:lnTo>
                  <a:lnTo>
                    <a:pt x="0" y="1316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0" t="0" r="0" b="0"/>
              </a:stretch>
            </a:blipFill>
          </p:spPr>
        </p:sp>
        <p:grpSp>
          <p:nvGrpSpPr>
            <p:cNvPr name="Group 111" id="111"/>
            <p:cNvGrpSpPr>
              <a:grpSpLocks noChangeAspect="true"/>
            </p:cNvGrpSpPr>
            <p:nvPr/>
          </p:nvGrpSpPr>
          <p:grpSpPr>
            <a:xfrm rot="0">
              <a:off x="2414754" y="29485511"/>
              <a:ext cx="597917" cy="563983"/>
              <a:chOff x="0" y="0"/>
              <a:chExt cx="1353198" cy="1276401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455422" y="665988"/>
                <a:ext cx="552069" cy="549910"/>
              </a:xfrm>
              <a:custGeom>
                <a:avLst/>
                <a:gdLst/>
                <a:ahLst/>
                <a:cxnLst/>
                <a:rect r="r" b="b" t="t" l="l"/>
                <a:pathLst>
                  <a:path h="549910" w="552069">
                    <a:moveTo>
                      <a:pt x="483743" y="428117"/>
                    </a:moveTo>
                    <a:lnTo>
                      <a:pt x="429514" y="482346"/>
                    </a:lnTo>
                    <a:cubicBezTo>
                      <a:pt x="425704" y="486283"/>
                      <a:pt x="423672" y="486029"/>
                      <a:pt x="419989" y="482219"/>
                    </a:cubicBezTo>
                    <a:lnTo>
                      <a:pt x="296672" y="358775"/>
                    </a:lnTo>
                    <a:cubicBezTo>
                      <a:pt x="280670" y="342773"/>
                      <a:pt x="265049" y="344424"/>
                      <a:pt x="252476" y="363347"/>
                    </a:cubicBezTo>
                    <a:lnTo>
                      <a:pt x="190246" y="456692"/>
                    </a:lnTo>
                    <a:cubicBezTo>
                      <a:pt x="188849" y="458851"/>
                      <a:pt x="187325" y="460756"/>
                      <a:pt x="185039" y="463931"/>
                    </a:cubicBezTo>
                    <a:lnTo>
                      <a:pt x="64643" y="62611"/>
                    </a:lnTo>
                    <a:cubicBezTo>
                      <a:pt x="198628" y="102870"/>
                      <a:pt x="331724" y="142748"/>
                      <a:pt x="464820" y="182626"/>
                    </a:cubicBezTo>
                    <a:lnTo>
                      <a:pt x="460756" y="186690"/>
                    </a:lnTo>
                    <a:cubicBezTo>
                      <a:pt x="427228" y="209169"/>
                      <a:pt x="395859" y="229997"/>
                      <a:pt x="364490" y="250825"/>
                    </a:cubicBezTo>
                    <a:cubicBezTo>
                      <a:pt x="346710" y="262636"/>
                      <a:pt x="345186" y="278892"/>
                      <a:pt x="360299" y="294005"/>
                    </a:cubicBezTo>
                    <a:lnTo>
                      <a:pt x="483743" y="417195"/>
                    </a:lnTo>
                    <a:cubicBezTo>
                      <a:pt x="488188" y="421640"/>
                      <a:pt x="487680" y="423799"/>
                      <a:pt x="483616" y="427863"/>
                    </a:cubicBezTo>
                    <a:moveTo>
                      <a:pt x="540131" y="403733"/>
                    </a:moveTo>
                    <a:lnTo>
                      <a:pt x="472186" y="335661"/>
                    </a:lnTo>
                    <a:cubicBezTo>
                      <a:pt x="453009" y="316484"/>
                      <a:pt x="433832" y="297307"/>
                      <a:pt x="414020" y="277495"/>
                    </a:cubicBezTo>
                    <a:lnTo>
                      <a:pt x="534416" y="197231"/>
                    </a:lnTo>
                    <a:cubicBezTo>
                      <a:pt x="544068" y="190881"/>
                      <a:pt x="550164" y="182753"/>
                      <a:pt x="548513" y="170942"/>
                    </a:cubicBezTo>
                    <a:cubicBezTo>
                      <a:pt x="546735" y="158750"/>
                      <a:pt x="538607" y="152654"/>
                      <a:pt x="527177" y="149225"/>
                    </a:cubicBezTo>
                    <a:lnTo>
                      <a:pt x="233172" y="61341"/>
                    </a:lnTo>
                    <a:cubicBezTo>
                      <a:pt x="168275" y="41783"/>
                      <a:pt x="103378" y="22352"/>
                      <a:pt x="38481" y="2921"/>
                    </a:cubicBezTo>
                    <a:lnTo>
                      <a:pt x="27559" y="0"/>
                    </a:lnTo>
                    <a:cubicBezTo>
                      <a:pt x="6350" y="5842"/>
                      <a:pt x="0" y="19558"/>
                      <a:pt x="5334" y="37338"/>
                    </a:cubicBezTo>
                    <a:lnTo>
                      <a:pt x="119380" y="417957"/>
                    </a:lnTo>
                    <a:cubicBezTo>
                      <a:pt x="130302" y="454279"/>
                      <a:pt x="141097" y="490474"/>
                      <a:pt x="152019" y="526796"/>
                    </a:cubicBezTo>
                    <a:cubicBezTo>
                      <a:pt x="155321" y="537591"/>
                      <a:pt x="161925" y="544957"/>
                      <a:pt x="173355" y="546481"/>
                    </a:cubicBezTo>
                    <a:cubicBezTo>
                      <a:pt x="184531" y="548005"/>
                      <a:pt x="192786" y="542925"/>
                      <a:pt x="198628" y="533527"/>
                    </a:cubicBezTo>
                    <a:lnTo>
                      <a:pt x="201549" y="529209"/>
                    </a:lnTo>
                    <a:cubicBezTo>
                      <a:pt x="228473" y="488823"/>
                      <a:pt x="253873" y="450596"/>
                      <a:pt x="280670" y="410591"/>
                    </a:cubicBezTo>
                    <a:lnTo>
                      <a:pt x="284099" y="416179"/>
                    </a:lnTo>
                    <a:cubicBezTo>
                      <a:pt x="325882" y="458089"/>
                      <a:pt x="365760" y="497967"/>
                      <a:pt x="405638" y="537718"/>
                    </a:cubicBezTo>
                    <a:cubicBezTo>
                      <a:pt x="417830" y="549783"/>
                      <a:pt x="431800" y="549910"/>
                      <a:pt x="443865" y="537972"/>
                    </a:cubicBezTo>
                    <a:lnTo>
                      <a:pt x="540385" y="441452"/>
                    </a:lnTo>
                    <a:cubicBezTo>
                      <a:pt x="552069" y="429768"/>
                      <a:pt x="552069" y="415544"/>
                      <a:pt x="540385" y="403860"/>
                    </a:cubicBez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113" id="113"/>
              <p:cNvSpPr/>
              <p:nvPr/>
            </p:nvSpPr>
            <p:spPr>
              <a:xfrm flipH="false" flipV="false" rot="0">
                <a:off x="59182" y="59817"/>
                <a:ext cx="1234694" cy="867791"/>
              </a:xfrm>
              <a:custGeom>
                <a:avLst/>
                <a:gdLst/>
                <a:ahLst/>
                <a:cxnLst/>
                <a:rect r="r" b="b" t="t" l="l"/>
                <a:pathLst>
                  <a:path h="867791" w="1234694">
                    <a:moveTo>
                      <a:pt x="617474" y="118872"/>
                    </a:moveTo>
                    <a:lnTo>
                      <a:pt x="1034415" y="448818"/>
                    </a:lnTo>
                    <a:lnTo>
                      <a:pt x="200406" y="448818"/>
                    </a:lnTo>
                    <a:close/>
                    <a:moveTo>
                      <a:pt x="1211326" y="459740"/>
                    </a:moveTo>
                    <a:lnTo>
                      <a:pt x="648843" y="14605"/>
                    </a:lnTo>
                    <a:cubicBezTo>
                      <a:pt x="630428" y="0"/>
                      <a:pt x="604393" y="0"/>
                      <a:pt x="586105" y="14605"/>
                    </a:cubicBezTo>
                    <a:lnTo>
                      <a:pt x="23495" y="459740"/>
                    </a:lnTo>
                    <a:cubicBezTo>
                      <a:pt x="6604" y="473075"/>
                      <a:pt x="0" y="495681"/>
                      <a:pt x="7112" y="516001"/>
                    </a:cubicBezTo>
                    <a:cubicBezTo>
                      <a:pt x="14224" y="536321"/>
                      <a:pt x="33401" y="550037"/>
                      <a:pt x="54864" y="550037"/>
                    </a:cubicBezTo>
                    <a:lnTo>
                      <a:pt x="156464" y="550037"/>
                    </a:lnTo>
                    <a:lnTo>
                      <a:pt x="156464" y="796163"/>
                    </a:lnTo>
                    <a:lnTo>
                      <a:pt x="257683" y="867791"/>
                    </a:lnTo>
                    <a:lnTo>
                      <a:pt x="257683" y="549910"/>
                    </a:lnTo>
                    <a:lnTo>
                      <a:pt x="977138" y="549910"/>
                    </a:lnTo>
                    <a:lnTo>
                      <a:pt x="977138" y="730631"/>
                    </a:lnTo>
                    <a:lnTo>
                      <a:pt x="1078357" y="659384"/>
                    </a:lnTo>
                    <a:lnTo>
                      <a:pt x="1078357" y="549910"/>
                    </a:lnTo>
                    <a:lnTo>
                      <a:pt x="1179957" y="549910"/>
                    </a:lnTo>
                    <a:cubicBezTo>
                      <a:pt x="1201547" y="549910"/>
                      <a:pt x="1220724" y="536321"/>
                      <a:pt x="1227709" y="515874"/>
                    </a:cubicBezTo>
                    <a:cubicBezTo>
                      <a:pt x="1234694" y="495427"/>
                      <a:pt x="1228217" y="472948"/>
                      <a:pt x="1211326" y="459613"/>
                    </a:cubicBezTo>
                  </a:path>
                </a:pathLst>
              </a:custGeom>
              <a:solidFill>
                <a:srgbClr val="F6A92D"/>
              </a:solidFill>
            </p:spPr>
          </p:sp>
        </p:grpSp>
        <p:grpSp>
          <p:nvGrpSpPr>
            <p:cNvPr name="Group 114" id="114"/>
            <p:cNvGrpSpPr>
              <a:grpSpLocks noChangeAspect="true"/>
            </p:cNvGrpSpPr>
            <p:nvPr/>
          </p:nvGrpSpPr>
          <p:grpSpPr>
            <a:xfrm rot="0">
              <a:off x="3023004" y="29492767"/>
              <a:ext cx="1288548" cy="713424"/>
              <a:chOff x="0" y="0"/>
              <a:chExt cx="2916225" cy="1614614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91313" y="63500"/>
                <a:ext cx="345440" cy="386715"/>
              </a:xfrm>
              <a:custGeom>
                <a:avLst/>
                <a:gdLst/>
                <a:ahLst/>
                <a:cxnLst/>
                <a:rect r="r" b="b" t="t" l="l"/>
                <a:pathLst>
                  <a:path h="386715" w="345440">
                    <a:moveTo>
                      <a:pt x="194310" y="325247"/>
                    </a:moveTo>
                    <a:cubicBezTo>
                      <a:pt x="216027" y="325247"/>
                      <a:pt x="234696" y="321564"/>
                      <a:pt x="250317" y="314325"/>
                    </a:cubicBezTo>
                    <a:cubicBezTo>
                      <a:pt x="265938" y="307086"/>
                      <a:pt x="282321" y="295402"/>
                      <a:pt x="299466" y="279400"/>
                    </a:cubicBezTo>
                    <a:lnTo>
                      <a:pt x="340106" y="321056"/>
                    </a:lnTo>
                    <a:cubicBezTo>
                      <a:pt x="300609" y="364871"/>
                      <a:pt x="252603" y="386715"/>
                      <a:pt x="196215" y="386715"/>
                    </a:cubicBezTo>
                    <a:cubicBezTo>
                      <a:pt x="139827" y="386715"/>
                      <a:pt x="92964" y="368554"/>
                      <a:pt x="55753" y="332232"/>
                    </a:cubicBezTo>
                    <a:cubicBezTo>
                      <a:pt x="18542" y="295910"/>
                      <a:pt x="0" y="249936"/>
                      <a:pt x="0" y="194310"/>
                    </a:cubicBezTo>
                    <a:cubicBezTo>
                      <a:pt x="0" y="138684"/>
                      <a:pt x="18923" y="92456"/>
                      <a:pt x="56896" y="55499"/>
                    </a:cubicBezTo>
                    <a:cubicBezTo>
                      <a:pt x="94869" y="18542"/>
                      <a:pt x="142621" y="0"/>
                      <a:pt x="200533" y="0"/>
                    </a:cubicBezTo>
                    <a:cubicBezTo>
                      <a:pt x="258445" y="0"/>
                      <a:pt x="306705" y="21336"/>
                      <a:pt x="345440" y="64135"/>
                    </a:cubicBezTo>
                    <a:lnTo>
                      <a:pt x="305435" y="107950"/>
                    </a:lnTo>
                    <a:cubicBezTo>
                      <a:pt x="287655" y="90805"/>
                      <a:pt x="270764" y="78867"/>
                      <a:pt x="255016" y="72136"/>
                    </a:cubicBezTo>
                    <a:cubicBezTo>
                      <a:pt x="239268" y="65405"/>
                      <a:pt x="220599" y="61976"/>
                      <a:pt x="199263" y="61976"/>
                    </a:cubicBezTo>
                    <a:cubicBezTo>
                      <a:pt x="161544" y="61976"/>
                      <a:pt x="129794" y="74168"/>
                      <a:pt x="104140" y="98552"/>
                    </a:cubicBezTo>
                    <a:cubicBezTo>
                      <a:pt x="78486" y="122936"/>
                      <a:pt x="65659" y="154051"/>
                      <a:pt x="65659" y="192024"/>
                    </a:cubicBezTo>
                    <a:cubicBezTo>
                      <a:pt x="65659" y="229997"/>
                      <a:pt x="78359" y="261620"/>
                      <a:pt x="103886" y="287147"/>
                    </a:cubicBezTo>
                    <a:cubicBezTo>
                      <a:pt x="129413" y="312674"/>
                      <a:pt x="159512" y="325374"/>
                      <a:pt x="194437" y="325374"/>
                    </a:cubicBezTo>
                  </a:path>
                </a:pathLst>
              </a:custGeom>
              <a:solidFill>
                <a:srgbClr val="575756"/>
              </a:solidFill>
            </p:spPr>
          </p:sp>
          <p:sp>
            <p:nvSpPr>
              <p:cNvPr name="Freeform 116" id="116"/>
              <p:cNvSpPr/>
              <p:nvPr/>
            </p:nvSpPr>
            <p:spPr>
              <a:xfrm flipH="false" flipV="false" rot="0">
                <a:off x="473202" y="157480"/>
                <a:ext cx="298958" cy="292608"/>
              </a:xfrm>
              <a:custGeom>
                <a:avLst/>
                <a:gdLst/>
                <a:ahLst/>
                <a:cxnLst/>
                <a:rect r="r" b="b" t="t" l="l"/>
                <a:pathLst>
                  <a:path h="292608" w="298958">
                    <a:moveTo>
                      <a:pt x="85090" y="213360"/>
                    </a:moveTo>
                    <a:cubicBezTo>
                      <a:pt x="101981" y="230632"/>
                      <a:pt x="123444" y="239268"/>
                      <a:pt x="149479" y="239268"/>
                    </a:cubicBezTo>
                    <a:cubicBezTo>
                      <a:pt x="175514" y="239268"/>
                      <a:pt x="196977" y="230632"/>
                      <a:pt x="213868" y="213360"/>
                    </a:cubicBezTo>
                    <a:cubicBezTo>
                      <a:pt x="230759" y="196088"/>
                      <a:pt x="239268" y="173736"/>
                      <a:pt x="239268" y="146304"/>
                    </a:cubicBezTo>
                    <a:cubicBezTo>
                      <a:pt x="239268" y="118872"/>
                      <a:pt x="230759" y="96520"/>
                      <a:pt x="213868" y="79248"/>
                    </a:cubicBezTo>
                    <a:cubicBezTo>
                      <a:pt x="196977" y="61976"/>
                      <a:pt x="175514" y="53340"/>
                      <a:pt x="149479" y="53340"/>
                    </a:cubicBezTo>
                    <a:cubicBezTo>
                      <a:pt x="123444" y="53340"/>
                      <a:pt x="102108" y="61976"/>
                      <a:pt x="85090" y="79248"/>
                    </a:cubicBezTo>
                    <a:cubicBezTo>
                      <a:pt x="68072" y="96520"/>
                      <a:pt x="59690" y="118872"/>
                      <a:pt x="59690" y="146304"/>
                    </a:cubicBezTo>
                    <a:cubicBezTo>
                      <a:pt x="59690" y="173736"/>
                      <a:pt x="68199" y="196088"/>
                      <a:pt x="85090" y="213360"/>
                    </a:cubicBezTo>
                    <a:moveTo>
                      <a:pt x="256286" y="250190"/>
                    </a:moveTo>
                    <a:cubicBezTo>
                      <a:pt x="227838" y="278511"/>
                      <a:pt x="192151" y="292608"/>
                      <a:pt x="149479" y="292608"/>
                    </a:cubicBezTo>
                    <a:cubicBezTo>
                      <a:pt x="106807" y="292608"/>
                      <a:pt x="71120" y="278511"/>
                      <a:pt x="42672" y="250190"/>
                    </a:cubicBezTo>
                    <a:cubicBezTo>
                      <a:pt x="14224" y="221869"/>
                      <a:pt x="0" y="187325"/>
                      <a:pt x="0" y="146304"/>
                    </a:cubicBezTo>
                    <a:cubicBezTo>
                      <a:pt x="0" y="105283"/>
                      <a:pt x="14224" y="70739"/>
                      <a:pt x="42672" y="42418"/>
                    </a:cubicBezTo>
                    <a:cubicBezTo>
                      <a:pt x="71120" y="14097"/>
                      <a:pt x="106807" y="0"/>
                      <a:pt x="149479" y="0"/>
                    </a:cubicBezTo>
                    <a:cubicBezTo>
                      <a:pt x="192151" y="0"/>
                      <a:pt x="227838" y="14097"/>
                      <a:pt x="256286" y="42418"/>
                    </a:cubicBezTo>
                    <a:cubicBezTo>
                      <a:pt x="284734" y="70739"/>
                      <a:pt x="298958" y="105283"/>
                      <a:pt x="298958" y="146304"/>
                    </a:cubicBezTo>
                    <a:cubicBezTo>
                      <a:pt x="298958" y="187325"/>
                      <a:pt x="284734" y="221869"/>
                      <a:pt x="256286" y="250190"/>
                    </a:cubicBezTo>
                  </a:path>
                </a:pathLst>
              </a:custGeom>
              <a:solidFill>
                <a:srgbClr val="575756"/>
              </a:solidFill>
            </p:spPr>
          </p:sp>
          <p:sp>
            <p:nvSpPr>
              <p:cNvPr name="Freeform 117" id="117"/>
              <p:cNvSpPr/>
              <p:nvPr/>
            </p:nvSpPr>
            <p:spPr>
              <a:xfrm flipH="false" flipV="false" rot="0">
                <a:off x="839978" y="157480"/>
                <a:ext cx="458089" cy="288417"/>
              </a:xfrm>
              <a:custGeom>
                <a:avLst/>
                <a:gdLst/>
                <a:ahLst/>
                <a:cxnLst/>
                <a:rect r="r" b="b" t="t" l="l"/>
                <a:pathLst>
                  <a:path h="288417" w="458089">
                    <a:moveTo>
                      <a:pt x="59817" y="134620"/>
                    </a:moveTo>
                    <a:lnTo>
                      <a:pt x="59817" y="288417"/>
                    </a:lnTo>
                    <a:lnTo>
                      <a:pt x="0" y="288417"/>
                    </a:lnTo>
                    <a:lnTo>
                      <a:pt x="0" y="4318"/>
                    </a:lnTo>
                    <a:lnTo>
                      <a:pt x="59817" y="4318"/>
                    </a:lnTo>
                    <a:lnTo>
                      <a:pt x="59817" y="56134"/>
                    </a:lnTo>
                    <a:cubicBezTo>
                      <a:pt x="68326" y="38735"/>
                      <a:pt x="81280" y="25019"/>
                      <a:pt x="98552" y="14986"/>
                    </a:cubicBezTo>
                    <a:cubicBezTo>
                      <a:pt x="115824" y="4953"/>
                      <a:pt x="134366" y="0"/>
                      <a:pt x="154305" y="0"/>
                    </a:cubicBezTo>
                    <a:cubicBezTo>
                      <a:pt x="199136" y="0"/>
                      <a:pt x="229616" y="18542"/>
                      <a:pt x="245618" y="55499"/>
                    </a:cubicBezTo>
                    <a:cubicBezTo>
                      <a:pt x="273685" y="18415"/>
                      <a:pt x="308737" y="0"/>
                      <a:pt x="350774" y="0"/>
                    </a:cubicBezTo>
                    <a:cubicBezTo>
                      <a:pt x="382778" y="0"/>
                      <a:pt x="408686" y="9779"/>
                      <a:pt x="428498" y="29337"/>
                    </a:cubicBezTo>
                    <a:cubicBezTo>
                      <a:pt x="448310" y="48895"/>
                      <a:pt x="458089" y="77216"/>
                      <a:pt x="458089" y="114173"/>
                    </a:cubicBezTo>
                    <a:lnTo>
                      <a:pt x="458089" y="288417"/>
                    </a:lnTo>
                    <a:lnTo>
                      <a:pt x="398272" y="288417"/>
                    </a:lnTo>
                    <a:lnTo>
                      <a:pt x="398272" y="132461"/>
                    </a:lnTo>
                    <a:cubicBezTo>
                      <a:pt x="398272" y="80137"/>
                      <a:pt x="376555" y="53975"/>
                      <a:pt x="333121" y="53975"/>
                    </a:cubicBezTo>
                    <a:cubicBezTo>
                      <a:pt x="312801" y="53975"/>
                      <a:pt x="295148" y="60452"/>
                      <a:pt x="280035" y="73406"/>
                    </a:cubicBezTo>
                    <a:cubicBezTo>
                      <a:pt x="264922" y="86360"/>
                      <a:pt x="256921" y="105410"/>
                      <a:pt x="256286" y="130302"/>
                    </a:cubicBezTo>
                    <a:lnTo>
                      <a:pt x="256286" y="288417"/>
                    </a:lnTo>
                    <a:lnTo>
                      <a:pt x="196469" y="288417"/>
                    </a:lnTo>
                    <a:lnTo>
                      <a:pt x="196469" y="132461"/>
                    </a:lnTo>
                    <a:cubicBezTo>
                      <a:pt x="196469" y="105410"/>
                      <a:pt x="191643" y="85598"/>
                      <a:pt x="182118" y="72898"/>
                    </a:cubicBezTo>
                    <a:cubicBezTo>
                      <a:pt x="172593" y="60198"/>
                      <a:pt x="157353" y="53975"/>
                      <a:pt x="136779" y="53975"/>
                    </a:cubicBezTo>
                    <a:cubicBezTo>
                      <a:pt x="116205" y="53975"/>
                      <a:pt x="98171" y="60833"/>
                      <a:pt x="82804" y="74549"/>
                    </a:cubicBezTo>
                    <a:cubicBezTo>
                      <a:pt x="67437" y="88265"/>
                      <a:pt x="59817" y="108331"/>
                      <a:pt x="59817" y="134620"/>
                    </a:cubicBezTo>
                  </a:path>
                </a:pathLst>
              </a:custGeom>
              <a:solidFill>
                <a:srgbClr val="575756"/>
              </a:solidFill>
            </p:spPr>
          </p:sp>
          <p:sp>
            <p:nvSpPr>
              <p:cNvPr name="Freeform 118" id="118"/>
              <p:cNvSpPr/>
              <p:nvPr/>
            </p:nvSpPr>
            <p:spPr>
              <a:xfrm flipH="false" flipV="false" rot="0">
                <a:off x="1381506" y="157353"/>
                <a:ext cx="290576" cy="392049"/>
              </a:xfrm>
              <a:custGeom>
                <a:avLst/>
                <a:gdLst/>
                <a:ahLst/>
                <a:cxnLst/>
                <a:rect r="r" b="b" t="t" l="l"/>
                <a:pathLst>
                  <a:path h="392049" w="290576">
                    <a:moveTo>
                      <a:pt x="58674" y="146939"/>
                    </a:moveTo>
                    <a:cubicBezTo>
                      <a:pt x="58674" y="173990"/>
                      <a:pt x="66929" y="196215"/>
                      <a:pt x="83185" y="213360"/>
                    </a:cubicBezTo>
                    <a:cubicBezTo>
                      <a:pt x="99441" y="230505"/>
                      <a:pt x="119507" y="239268"/>
                      <a:pt x="143002" y="239268"/>
                    </a:cubicBezTo>
                    <a:cubicBezTo>
                      <a:pt x="166497" y="239268"/>
                      <a:pt x="186944" y="230759"/>
                      <a:pt x="204470" y="213614"/>
                    </a:cubicBezTo>
                    <a:cubicBezTo>
                      <a:pt x="221996" y="196469"/>
                      <a:pt x="230632" y="174371"/>
                      <a:pt x="230632" y="147066"/>
                    </a:cubicBezTo>
                    <a:cubicBezTo>
                      <a:pt x="230632" y="119761"/>
                      <a:pt x="222123" y="97282"/>
                      <a:pt x="204978" y="79248"/>
                    </a:cubicBezTo>
                    <a:cubicBezTo>
                      <a:pt x="187833" y="61214"/>
                      <a:pt x="167386" y="52324"/>
                      <a:pt x="143510" y="52324"/>
                    </a:cubicBezTo>
                    <a:cubicBezTo>
                      <a:pt x="119634" y="52324"/>
                      <a:pt x="99568" y="61341"/>
                      <a:pt x="83185" y="79248"/>
                    </a:cubicBezTo>
                    <a:cubicBezTo>
                      <a:pt x="66802" y="97155"/>
                      <a:pt x="58674" y="119761"/>
                      <a:pt x="58674" y="146812"/>
                    </a:cubicBezTo>
                    <a:moveTo>
                      <a:pt x="152146" y="0"/>
                    </a:moveTo>
                    <a:cubicBezTo>
                      <a:pt x="190246" y="0"/>
                      <a:pt x="222758" y="13208"/>
                      <a:pt x="249936" y="39497"/>
                    </a:cubicBezTo>
                    <a:cubicBezTo>
                      <a:pt x="277114" y="65786"/>
                      <a:pt x="290576" y="100965"/>
                      <a:pt x="290576" y="144653"/>
                    </a:cubicBezTo>
                    <a:cubicBezTo>
                      <a:pt x="290576" y="188341"/>
                      <a:pt x="277114" y="224028"/>
                      <a:pt x="250190" y="251460"/>
                    </a:cubicBezTo>
                    <a:cubicBezTo>
                      <a:pt x="223266" y="278892"/>
                      <a:pt x="192024" y="292608"/>
                      <a:pt x="156210" y="292608"/>
                    </a:cubicBezTo>
                    <a:cubicBezTo>
                      <a:pt x="120396" y="292608"/>
                      <a:pt x="88265" y="276987"/>
                      <a:pt x="59817" y="245618"/>
                    </a:cubicBezTo>
                    <a:lnTo>
                      <a:pt x="59817" y="392049"/>
                    </a:lnTo>
                    <a:lnTo>
                      <a:pt x="0" y="392049"/>
                    </a:lnTo>
                    <a:lnTo>
                      <a:pt x="0" y="4445"/>
                    </a:lnTo>
                    <a:lnTo>
                      <a:pt x="59817" y="4445"/>
                    </a:lnTo>
                    <a:lnTo>
                      <a:pt x="59817" y="54102"/>
                    </a:lnTo>
                    <a:cubicBezTo>
                      <a:pt x="83312" y="18161"/>
                      <a:pt x="114173" y="127"/>
                      <a:pt x="152146" y="127"/>
                    </a:cubicBezTo>
                  </a:path>
                </a:pathLst>
              </a:custGeom>
              <a:solidFill>
                <a:srgbClr val="575756"/>
              </a:solidFill>
            </p:spPr>
          </p:sp>
          <p:sp>
            <p:nvSpPr>
              <p:cNvPr name="Freeform 119" id="119"/>
              <p:cNvSpPr/>
              <p:nvPr/>
            </p:nvSpPr>
            <p:spPr>
              <a:xfrm flipH="false" flipV="false" rot="0">
                <a:off x="1740154" y="157480"/>
                <a:ext cx="152146" cy="288417"/>
              </a:xfrm>
              <a:custGeom>
                <a:avLst/>
                <a:gdLst/>
                <a:ahLst/>
                <a:cxnLst/>
                <a:rect r="r" b="b" t="t" l="l"/>
                <a:pathLst>
                  <a:path h="288417" w="152146">
                    <a:moveTo>
                      <a:pt x="149098" y="60325"/>
                    </a:moveTo>
                    <a:cubicBezTo>
                      <a:pt x="119507" y="60325"/>
                      <a:pt x="97282" y="69977"/>
                      <a:pt x="82296" y="89154"/>
                    </a:cubicBezTo>
                    <a:cubicBezTo>
                      <a:pt x="67310" y="108331"/>
                      <a:pt x="59817" y="134239"/>
                      <a:pt x="59817" y="166624"/>
                    </a:cubicBezTo>
                    <a:lnTo>
                      <a:pt x="59817" y="288417"/>
                    </a:lnTo>
                    <a:lnTo>
                      <a:pt x="0" y="288417"/>
                    </a:lnTo>
                    <a:lnTo>
                      <a:pt x="0" y="4318"/>
                    </a:lnTo>
                    <a:lnTo>
                      <a:pt x="59817" y="4318"/>
                    </a:lnTo>
                    <a:lnTo>
                      <a:pt x="59817" y="61468"/>
                    </a:lnTo>
                    <a:cubicBezTo>
                      <a:pt x="69469" y="43688"/>
                      <a:pt x="82550" y="29083"/>
                      <a:pt x="99060" y="17653"/>
                    </a:cubicBezTo>
                    <a:cubicBezTo>
                      <a:pt x="115570" y="6223"/>
                      <a:pt x="133096" y="381"/>
                      <a:pt x="151638" y="0"/>
                    </a:cubicBezTo>
                    <a:lnTo>
                      <a:pt x="152146" y="60325"/>
                    </a:lnTo>
                    <a:close/>
                  </a:path>
                </a:pathLst>
              </a:custGeom>
              <a:solidFill>
                <a:srgbClr val="575756"/>
              </a:solidFill>
            </p:spPr>
          </p:sp>
          <p:sp>
            <p:nvSpPr>
              <p:cNvPr name="Freeform 120" id="120"/>
              <p:cNvSpPr/>
              <p:nvPr/>
            </p:nvSpPr>
            <p:spPr>
              <a:xfrm flipH="false" flipV="false" rot="0">
                <a:off x="1928114" y="157353"/>
                <a:ext cx="251460" cy="292735"/>
              </a:xfrm>
              <a:custGeom>
                <a:avLst/>
                <a:gdLst/>
                <a:ahLst/>
                <a:cxnLst/>
                <a:rect r="r" b="b" t="t" l="l"/>
                <a:pathLst>
                  <a:path h="292735" w="251460">
                    <a:moveTo>
                      <a:pt x="191770" y="182753"/>
                    </a:moveTo>
                    <a:lnTo>
                      <a:pt x="191770" y="158750"/>
                    </a:lnTo>
                    <a:lnTo>
                      <a:pt x="124460" y="158750"/>
                    </a:lnTo>
                    <a:cubicBezTo>
                      <a:pt x="81407" y="158750"/>
                      <a:pt x="59817" y="172339"/>
                      <a:pt x="59817" y="199390"/>
                    </a:cubicBezTo>
                    <a:cubicBezTo>
                      <a:pt x="59817" y="213233"/>
                      <a:pt x="65151" y="223901"/>
                      <a:pt x="75819" y="231140"/>
                    </a:cubicBezTo>
                    <a:cubicBezTo>
                      <a:pt x="86487" y="238379"/>
                      <a:pt x="101346" y="242062"/>
                      <a:pt x="120396" y="242062"/>
                    </a:cubicBezTo>
                    <a:cubicBezTo>
                      <a:pt x="139446" y="242062"/>
                      <a:pt x="156083" y="236728"/>
                      <a:pt x="170307" y="226060"/>
                    </a:cubicBezTo>
                    <a:cubicBezTo>
                      <a:pt x="184531" y="215392"/>
                      <a:pt x="191643" y="200914"/>
                      <a:pt x="191643" y="182880"/>
                    </a:cubicBezTo>
                    <a:moveTo>
                      <a:pt x="251460" y="288671"/>
                    </a:moveTo>
                    <a:lnTo>
                      <a:pt x="196977" y="288671"/>
                    </a:lnTo>
                    <a:lnTo>
                      <a:pt x="196977" y="250571"/>
                    </a:lnTo>
                    <a:cubicBezTo>
                      <a:pt x="173482" y="278638"/>
                      <a:pt x="141986" y="292735"/>
                      <a:pt x="102489" y="292735"/>
                    </a:cubicBezTo>
                    <a:cubicBezTo>
                      <a:pt x="72898" y="292735"/>
                      <a:pt x="48514" y="284353"/>
                      <a:pt x="29083" y="267589"/>
                    </a:cubicBezTo>
                    <a:cubicBezTo>
                      <a:pt x="9652" y="250825"/>
                      <a:pt x="0" y="228473"/>
                      <a:pt x="0" y="200533"/>
                    </a:cubicBezTo>
                    <a:cubicBezTo>
                      <a:pt x="0" y="172593"/>
                      <a:pt x="10287" y="151638"/>
                      <a:pt x="30988" y="137795"/>
                    </a:cubicBezTo>
                    <a:cubicBezTo>
                      <a:pt x="51689" y="123952"/>
                      <a:pt x="79629" y="116967"/>
                      <a:pt x="114808" y="116967"/>
                    </a:cubicBezTo>
                    <a:lnTo>
                      <a:pt x="192278" y="116967"/>
                    </a:lnTo>
                    <a:lnTo>
                      <a:pt x="192278" y="106299"/>
                    </a:lnTo>
                    <a:cubicBezTo>
                      <a:pt x="192278" y="68580"/>
                      <a:pt x="171323" y="49657"/>
                      <a:pt x="129286" y="49657"/>
                    </a:cubicBezTo>
                    <a:cubicBezTo>
                      <a:pt x="102997" y="49657"/>
                      <a:pt x="75565" y="59309"/>
                      <a:pt x="46990" y="78486"/>
                    </a:cubicBezTo>
                    <a:lnTo>
                      <a:pt x="20320" y="41148"/>
                    </a:lnTo>
                    <a:cubicBezTo>
                      <a:pt x="54864" y="13716"/>
                      <a:pt x="93980" y="0"/>
                      <a:pt x="137795" y="0"/>
                    </a:cubicBezTo>
                    <a:cubicBezTo>
                      <a:pt x="171323" y="0"/>
                      <a:pt x="198628" y="8509"/>
                      <a:pt x="219710" y="25400"/>
                    </a:cubicBezTo>
                    <a:cubicBezTo>
                      <a:pt x="240792" y="42291"/>
                      <a:pt x="251460" y="68961"/>
                      <a:pt x="251460" y="105283"/>
                    </a:cubicBezTo>
                    <a:close/>
                  </a:path>
                </a:pathLst>
              </a:custGeom>
              <a:solidFill>
                <a:srgbClr val="575756"/>
              </a:solidFill>
            </p:spPr>
          </p:sp>
          <p:sp>
            <p:nvSpPr>
              <p:cNvPr name="Freeform 121" id="121"/>
              <p:cNvSpPr/>
              <p:nvPr/>
            </p:nvSpPr>
            <p:spPr>
              <a:xfrm flipH="false" flipV="false" rot="0">
                <a:off x="63500" y="526669"/>
                <a:ext cx="481457" cy="537464"/>
              </a:xfrm>
              <a:custGeom>
                <a:avLst/>
                <a:gdLst/>
                <a:ahLst/>
                <a:cxnLst/>
                <a:rect r="r" b="b" t="t" l="l"/>
                <a:pathLst>
                  <a:path h="537464" w="481457">
                    <a:moveTo>
                      <a:pt x="165100" y="120523"/>
                    </a:moveTo>
                    <a:lnTo>
                      <a:pt x="0" y="120523"/>
                    </a:lnTo>
                    <a:lnTo>
                      <a:pt x="0" y="0"/>
                    </a:lnTo>
                    <a:lnTo>
                      <a:pt x="481457" y="0"/>
                    </a:lnTo>
                    <a:lnTo>
                      <a:pt x="481457" y="120523"/>
                    </a:lnTo>
                    <a:lnTo>
                      <a:pt x="317119" y="120523"/>
                    </a:lnTo>
                    <a:lnTo>
                      <a:pt x="317119" y="537464"/>
                    </a:lnTo>
                    <a:lnTo>
                      <a:pt x="165100" y="537464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122" id="122"/>
              <p:cNvSpPr/>
              <p:nvPr/>
            </p:nvSpPr>
            <p:spPr>
              <a:xfrm flipH="false" flipV="false" rot="0">
                <a:off x="584962" y="647954"/>
                <a:ext cx="439293" cy="423164"/>
              </a:xfrm>
              <a:custGeom>
                <a:avLst/>
                <a:gdLst/>
                <a:ahLst/>
                <a:cxnLst/>
                <a:rect r="r" b="b" t="t" l="l"/>
                <a:pathLst>
                  <a:path h="423164" w="439293">
                    <a:moveTo>
                      <a:pt x="439293" y="0"/>
                    </a:moveTo>
                    <a:lnTo>
                      <a:pt x="439293" y="416179"/>
                    </a:lnTo>
                    <a:lnTo>
                      <a:pt x="300228" y="416179"/>
                    </a:lnTo>
                    <a:lnTo>
                      <a:pt x="300228" y="371729"/>
                    </a:lnTo>
                    <a:cubicBezTo>
                      <a:pt x="284861" y="388620"/>
                      <a:pt x="266446" y="401447"/>
                      <a:pt x="244983" y="410083"/>
                    </a:cubicBezTo>
                    <a:cubicBezTo>
                      <a:pt x="223520" y="418719"/>
                      <a:pt x="200660" y="423164"/>
                      <a:pt x="176657" y="423164"/>
                    </a:cubicBezTo>
                    <a:cubicBezTo>
                      <a:pt x="122936" y="423164"/>
                      <a:pt x="80010" y="407289"/>
                      <a:pt x="48006" y="375539"/>
                    </a:cubicBezTo>
                    <a:cubicBezTo>
                      <a:pt x="16002" y="343789"/>
                      <a:pt x="0" y="296164"/>
                      <a:pt x="0" y="232664"/>
                    </a:cubicBezTo>
                    <a:lnTo>
                      <a:pt x="0" y="0"/>
                    </a:lnTo>
                    <a:lnTo>
                      <a:pt x="145923" y="0"/>
                    </a:lnTo>
                    <a:lnTo>
                      <a:pt x="145923" y="208915"/>
                    </a:lnTo>
                    <a:cubicBezTo>
                      <a:pt x="145923" y="240157"/>
                      <a:pt x="151765" y="262890"/>
                      <a:pt x="163576" y="277241"/>
                    </a:cubicBezTo>
                    <a:cubicBezTo>
                      <a:pt x="175387" y="291592"/>
                      <a:pt x="192532" y="298704"/>
                      <a:pt x="215011" y="298704"/>
                    </a:cubicBezTo>
                    <a:cubicBezTo>
                      <a:pt x="237998" y="298704"/>
                      <a:pt x="256921" y="290576"/>
                      <a:pt x="271526" y="274574"/>
                    </a:cubicBezTo>
                    <a:cubicBezTo>
                      <a:pt x="286131" y="258572"/>
                      <a:pt x="293370" y="233807"/>
                      <a:pt x="293370" y="200406"/>
                    </a:cubicBezTo>
                    <a:lnTo>
                      <a:pt x="293370" y="0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123" id="123"/>
              <p:cNvSpPr/>
              <p:nvPr/>
            </p:nvSpPr>
            <p:spPr>
              <a:xfrm flipH="false" flipV="false" rot="0">
                <a:off x="1124839" y="526669"/>
                <a:ext cx="408559" cy="537464"/>
              </a:xfrm>
              <a:custGeom>
                <a:avLst/>
                <a:gdLst/>
                <a:ahLst/>
                <a:cxnLst/>
                <a:rect r="r" b="b" t="t" l="l"/>
                <a:pathLst>
                  <a:path h="537464" w="408559">
                    <a:moveTo>
                      <a:pt x="0" y="0"/>
                    </a:moveTo>
                    <a:lnTo>
                      <a:pt x="152019" y="0"/>
                    </a:lnTo>
                    <a:lnTo>
                      <a:pt x="152019" y="416941"/>
                    </a:lnTo>
                    <a:lnTo>
                      <a:pt x="408559" y="416941"/>
                    </a:lnTo>
                    <a:lnTo>
                      <a:pt x="408559" y="537464"/>
                    </a:lnTo>
                    <a:lnTo>
                      <a:pt x="0" y="537464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124" id="124"/>
              <p:cNvSpPr/>
              <p:nvPr/>
            </p:nvSpPr>
            <p:spPr>
              <a:xfrm flipH="false" flipV="false" rot="0">
                <a:off x="1558798" y="640842"/>
                <a:ext cx="469900" cy="430276"/>
              </a:xfrm>
              <a:custGeom>
                <a:avLst/>
                <a:gdLst/>
                <a:ahLst/>
                <a:cxnLst/>
                <a:rect r="r" b="b" t="t" l="l"/>
                <a:pathLst>
                  <a:path h="430276" w="469900">
                    <a:moveTo>
                      <a:pt x="297942" y="287782"/>
                    </a:moveTo>
                    <a:cubicBezTo>
                      <a:pt x="314325" y="270129"/>
                      <a:pt x="322453" y="245618"/>
                      <a:pt x="322453" y="214503"/>
                    </a:cubicBezTo>
                    <a:cubicBezTo>
                      <a:pt x="322453" y="183769"/>
                      <a:pt x="314198" y="159766"/>
                      <a:pt x="297942" y="142367"/>
                    </a:cubicBezTo>
                    <a:cubicBezTo>
                      <a:pt x="281686" y="124968"/>
                      <a:pt x="260604" y="116205"/>
                      <a:pt x="234950" y="116205"/>
                    </a:cubicBezTo>
                    <a:cubicBezTo>
                      <a:pt x="209296" y="116205"/>
                      <a:pt x="188341" y="124968"/>
                      <a:pt x="171958" y="142367"/>
                    </a:cubicBezTo>
                    <a:cubicBezTo>
                      <a:pt x="155575" y="159766"/>
                      <a:pt x="147447" y="183896"/>
                      <a:pt x="147447" y="214503"/>
                    </a:cubicBezTo>
                    <a:cubicBezTo>
                      <a:pt x="147447" y="245745"/>
                      <a:pt x="155575" y="270129"/>
                      <a:pt x="171958" y="287782"/>
                    </a:cubicBezTo>
                    <a:cubicBezTo>
                      <a:pt x="188341" y="305435"/>
                      <a:pt x="209296" y="314325"/>
                      <a:pt x="234950" y="314325"/>
                    </a:cubicBezTo>
                    <a:cubicBezTo>
                      <a:pt x="260604" y="314325"/>
                      <a:pt x="281559" y="305435"/>
                      <a:pt x="297942" y="287782"/>
                    </a:cubicBezTo>
                    <a:moveTo>
                      <a:pt x="114427" y="402590"/>
                    </a:moveTo>
                    <a:cubicBezTo>
                      <a:pt x="78613" y="384175"/>
                      <a:pt x="50546" y="358521"/>
                      <a:pt x="30353" y="325755"/>
                    </a:cubicBezTo>
                    <a:cubicBezTo>
                      <a:pt x="10160" y="292989"/>
                      <a:pt x="0" y="255905"/>
                      <a:pt x="0" y="214376"/>
                    </a:cubicBezTo>
                    <a:cubicBezTo>
                      <a:pt x="0" y="173355"/>
                      <a:pt x="10160" y="136525"/>
                      <a:pt x="30353" y="103759"/>
                    </a:cubicBezTo>
                    <a:cubicBezTo>
                      <a:pt x="50546" y="70993"/>
                      <a:pt x="78486" y="45466"/>
                      <a:pt x="114046" y="27305"/>
                    </a:cubicBezTo>
                    <a:cubicBezTo>
                      <a:pt x="149606" y="9144"/>
                      <a:pt x="189865" y="0"/>
                      <a:pt x="234950" y="0"/>
                    </a:cubicBezTo>
                    <a:cubicBezTo>
                      <a:pt x="280035" y="0"/>
                      <a:pt x="320421" y="9144"/>
                      <a:pt x="356235" y="27305"/>
                    </a:cubicBezTo>
                    <a:cubicBezTo>
                      <a:pt x="392049" y="45466"/>
                      <a:pt x="419989" y="70866"/>
                      <a:pt x="439928" y="103378"/>
                    </a:cubicBezTo>
                    <a:cubicBezTo>
                      <a:pt x="459867" y="135890"/>
                      <a:pt x="469900" y="172847"/>
                      <a:pt x="469900" y="214376"/>
                    </a:cubicBezTo>
                    <a:cubicBezTo>
                      <a:pt x="469900" y="255905"/>
                      <a:pt x="459867" y="292989"/>
                      <a:pt x="439928" y="325755"/>
                    </a:cubicBezTo>
                    <a:cubicBezTo>
                      <a:pt x="419989" y="358521"/>
                      <a:pt x="392049" y="384175"/>
                      <a:pt x="356235" y="402590"/>
                    </a:cubicBezTo>
                    <a:cubicBezTo>
                      <a:pt x="320421" y="421005"/>
                      <a:pt x="279908" y="430276"/>
                      <a:pt x="234950" y="430276"/>
                    </a:cubicBezTo>
                    <a:cubicBezTo>
                      <a:pt x="190373" y="430276"/>
                      <a:pt x="150241" y="421005"/>
                      <a:pt x="114427" y="402590"/>
                    </a:cubicBez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125" id="125"/>
              <p:cNvSpPr/>
              <p:nvPr/>
            </p:nvSpPr>
            <p:spPr>
              <a:xfrm flipH="false" flipV="false" rot="0">
                <a:off x="2052320" y="554990"/>
                <a:ext cx="331216" cy="516001"/>
              </a:xfrm>
              <a:custGeom>
                <a:avLst/>
                <a:gdLst/>
                <a:ahLst/>
                <a:cxnLst/>
                <a:rect r="r" b="b" t="t" l="l"/>
                <a:pathLst>
                  <a:path h="516001" w="331216">
                    <a:moveTo>
                      <a:pt x="331216" y="492252"/>
                    </a:moveTo>
                    <a:cubicBezTo>
                      <a:pt x="318897" y="499872"/>
                      <a:pt x="303911" y="505841"/>
                      <a:pt x="286258" y="509905"/>
                    </a:cubicBezTo>
                    <a:lnTo>
                      <a:pt x="229743" y="516001"/>
                    </a:lnTo>
                    <a:cubicBezTo>
                      <a:pt x="175514" y="516001"/>
                      <a:pt x="133731" y="502666"/>
                      <a:pt x="104521" y="476123"/>
                    </a:cubicBezTo>
                    <a:cubicBezTo>
                      <a:pt x="75311" y="449580"/>
                      <a:pt x="60706" y="409829"/>
                      <a:pt x="60706" y="357124"/>
                    </a:cubicBezTo>
                    <a:lnTo>
                      <a:pt x="60706" y="217424"/>
                    </a:lnTo>
                    <a:lnTo>
                      <a:pt x="0" y="217424"/>
                    </a:lnTo>
                    <a:lnTo>
                      <a:pt x="0" y="108331"/>
                    </a:lnTo>
                    <a:lnTo>
                      <a:pt x="60706" y="108331"/>
                    </a:lnTo>
                    <a:lnTo>
                      <a:pt x="60706" y="0"/>
                    </a:lnTo>
                    <a:lnTo>
                      <a:pt x="206629" y="0"/>
                    </a:lnTo>
                    <a:lnTo>
                      <a:pt x="206629" y="108331"/>
                    </a:lnTo>
                    <a:lnTo>
                      <a:pt x="301879" y="108331"/>
                    </a:lnTo>
                    <a:lnTo>
                      <a:pt x="301879" y="217424"/>
                    </a:lnTo>
                    <a:lnTo>
                      <a:pt x="206629" y="217424"/>
                    </a:lnTo>
                    <a:lnTo>
                      <a:pt x="206629" y="355600"/>
                    </a:lnTo>
                    <a:cubicBezTo>
                      <a:pt x="206629" y="370459"/>
                      <a:pt x="210566" y="382143"/>
                      <a:pt x="218567" y="390525"/>
                    </a:cubicBezTo>
                    <a:cubicBezTo>
                      <a:pt x="226568" y="398907"/>
                      <a:pt x="237109" y="403225"/>
                      <a:pt x="250444" y="403225"/>
                    </a:cubicBezTo>
                    <a:cubicBezTo>
                      <a:pt x="267335" y="403225"/>
                      <a:pt x="282194" y="398907"/>
                      <a:pt x="295021" y="390144"/>
                    </a:cubicBezTo>
                    <a:close/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126" id="126"/>
              <p:cNvSpPr/>
              <p:nvPr/>
            </p:nvSpPr>
            <p:spPr>
              <a:xfrm flipH="false" flipV="false" rot="0">
                <a:off x="2401189" y="640715"/>
                <a:ext cx="451612" cy="430276"/>
              </a:xfrm>
              <a:custGeom>
                <a:avLst/>
                <a:gdLst/>
                <a:ahLst/>
                <a:cxnLst/>
                <a:rect r="r" b="b" t="t" l="l"/>
                <a:pathLst>
                  <a:path h="430276" w="451612">
                    <a:moveTo>
                      <a:pt x="173101" y="123190"/>
                    </a:moveTo>
                    <a:cubicBezTo>
                      <a:pt x="157988" y="136017"/>
                      <a:pt x="148336" y="153416"/>
                      <a:pt x="144272" y="175387"/>
                    </a:cubicBezTo>
                    <a:lnTo>
                      <a:pt x="314833" y="175387"/>
                    </a:lnTo>
                    <a:cubicBezTo>
                      <a:pt x="310769" y="153416"/>
                      <a:pt x="301117" y="136017"/>
                      <a:pt x="286004" y="123190"/>
                    </a:cubicBezTo>
                    <a:cubicBezTo>
                      <a:pt x="270891" y="110363"/>
                      <a:pt x="252095" y="104013"/>
                      <a:pt x="229616" y="104013"/>
                    </a:cubicBezTo>
                    <a:cubicBezTo>
                      <a:pt x="207137" y="104013"/>
                      <a:pt x="188214" y="110490"/>
                      <a:pt x="173101" y="123190"/>
                    </a:cubicBezTo>
                    <a:moveTo>
                      <a:pt x="449199" y="252222"/>
                    </a:moveTo>
                    <a:lnTo>
                      <a:pt x="146685" y="252222"/>
                    </a:lnTo>
                    <a:cubicBezTo>
                      <a:pt x="152781" y="273685"/>
                      <a:pt x="164719" y="290195"/>
                      <a:pt x="182372" y="301752"/>
                    </a:cubicBezTo>
                    <a:cubicBezTo>
                      <a:pt x="200025" y="313309"/>
                      <a:pt x="222123" y="319024"/>
                      <a:pt x="248793" y="319024"/>
                    </a:cubicBezTo>
                    <a:cubicBezTo>
                      <a:pt x="268732" y="319024"/>
                      <a:pt x="286004" y="316230"/>
                      <a:pt x="300609" y="310515"/>
                    </a:cubicBezTo>
                    <a:cubicBezTo>
                      <a:pt x="315214" y="304800"/>
                      <a:pt x="329946" y="295656"/>
                      <a:pt x="344805" y="282829"/>
                    </a:cubicBezTo>
                    <a:lnTo>
                      <a:pt x="421640" y="362712"/>
                    </a:lnTo>
                    <a:cubicBezTo>
                      <a:pt x="381254" y="407797"/>
                      <a:pt x="322072" y="430276"/>
                      <a:pt x="244221" y="430276"/>
                    </a:cubicBezTo>
                    <a:cubicBezTo>
                      <a:pt x="195580" y="430276"/>
                      <a:pt x="152781" y="421005"/>
                      <a:pt x="115951" y="402590"/>
                    </a:cubicBezTo>
                    <a:cubicBezTo>
                      <a:pt x="79121" y="384175"/>
                      <a:pt x="50546" y="358521"/>
                      <a:pt x="30353" y="325755"/>
                    </a:cubicBezTo>
                    <a:cubicBezTo>
                      <a:pt x="10160" y="292989"/>
                      <a:pt x="0" y="255905"/>
                      <a:pt x="0" y="214376"/>
                    </a:cubicBezTo>
                    <a:cubicBezTo>
                      <a:pt x="0" y="173355"/>
                      <a:pt x="9906" y="136652"/>
                      <a:pt x="29591" y="104140"/>
                    </a:cubicBezTo>
                    <a:cubicBezTo>
                      <a:pt x="49276" y="71628"/>
                      <a:pt x="76581" y="46101"/>
                      <a:pt x="111379" y="27686"/>
                    </a:cubicBezTo>
                    <a:cubicBezTo>
                      <a:pt x="146177" y="9271"/>
                      <a:pt x="185420" y="0"/>
                      <a:pt x="228854" y="0"/>
                    </a:cubicBezTo>
                    <a:cubicBezTo>
                      <a:pt x="270383" y="0"/>
                      <a:pt x="307975" y="8509"/>
                      <a:pt x="341757" y="25781"/>
                    </a:cubicBezTo>
                    <a:cubicBezTo>
                      <a:pt x="375539" y="43053"/>
                      <a:pt x="402336" y="67818"/>
                      <a:pt x="422021" y="100330"/>
                    </a:cubicBezTo>
                    <a:cubicBezTo>
                      <a:pt x="441706" y="132842"/>
                      <a:pt x="451612" y="171323"/>
                      <a:pt x="451612" y="215900"/>
                    </a:cubicBezTo>
                    <a:cubicBezTo>
                      <a:pt x="451612" y="216916"/>
                      <a:pt x="450850" y="228981"/>
                      <a:pt x="449326" y="251968"/>
                    </a:cubicBez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127" id="127"/>
              <p:cNvSpPr/>
              <p:nvPr/>
            </p:nvSpPr>
            <p:spPr>
              <a:xfrm flipH="false" flipV="false" rot="0">
                <a:off x="74803" y="1354582"/>
                <a:ext cx="100330" cy="100330"/>
              </a:xfrm>
              <a:custGeom>
                <a:avLst/>
                <a:gdLst/>
                <a:ahLst/>
                <a:cxnLst/>
                <a:rect r="r" b="b" t="t" l="l"/>
                <a:pathLst>
                  <a:path h="100330" w="100330">
                    <a:moveTo>
                      <a:pt x="14478" y="85852"/>
                    </a:moveTo>
                    <a:cubicBezTo>
                      <a:pt x="4826" y="76200"/>
                      <a:pt x="0" y="64135"/>
                      <a:pt x="0" y="49657"/>
                    </a:cubicBezTo>
                    <a:cubicBezTo>
                      <a:pt x="0" y="34798"/>
                      <a:pt x="4826" y="22860"/>
                      <a:pt x="14478" y="13716"/>
                    </a:cubicBezTo>
                    <a:cubicBezTo>
                      <a:pt x="24130" y="4572"/>
                      <a:pt x="36068" y="0"/>
                      <a:pt x="50165" y="0"/>
                    </a:cubicBezTo>
                    <a:cubicBezTo>
                      <a:pt x="64262" y="0"/>
                      <a:pt x="76200" y="4572"/>
                      <a:pt x="85852" y="13716"/>
                    </a:cubicBezTo>
                    <a:cubicBezTo>
                      <a:pt x="95504" y="22860"/>
                      <a:pt x="100330" y="34798"/>
                      <a:pt x="100330" y="49657"/>
                    </a:cubicBezTo>
                    <a:cubicBezTo>
                      <a:pt x="100330" y="64135"/>
                      <a:pt x="95504" y="76200"/>
                      <a:pt x="85852" y="85852"/>
                    </a:cubicBezTo>
                    <a:cubicBezTo>
                      <a:pt x="76200" y="95504"/>
                      <a:pt x="64262" y="100330"/>
                      <a:pt x="50165" y="100330"/>
                    </a:cubicBezTo>
                    <a:cubicBezTo>
                      <a:pt x="36068" y="100330"/>
                      <a:pt x="24130" y="95504"/>
                      <a:pt x="14478" y="85852"/>
                    </a:cubicBezTo>
                  </a:path>
                </a:pathLst>
              </a:custGeom>
              <a:solidFill>
                <a:srgbClr val="575756"/>
              </a:solidFill>
            </p:spPr>
          </p:sp>
          <p:sp>
            <p:nvSpPr>
              <p:cNvPr name="Freeform 128" id="128"/>
              <p:cNvSpPr/>
              <p:nvPr/>
            </p:nvSpPr>
            <p:spPr>
              <a:xfrm flipH="false" flipV="false" rot="0">
                <a:off x="230124" y="1168273"/>
                <a:ext cx="303276" cy="382778"/>
              </a:xfrm>
              <a:custGeom>
                <a:avLst/>
                <a:gdLst/>
                <a:ahLst/>
                <a:cxnLst/>
                <a:rect r="r" b="b" t="t" l="l"/>
                <a:pathLst>
                  <a:path h="382778" w="303276">
                    <a:moveTo>
                      <a:pt x="201549" y="199390"/>
                    </a:moveTo>
                    <a:cubicBezTo>
                      <a:pt x="214884" y="185420"/>
                      <a:pt x="221488" y="166751"/>
                      <a:pt x="221488" y="143256"/>
                    </a:cubicBezTo>
                    <a:cubicBezTo>
                      <a:pt x="221488" y="119761"/>
                      <a:pt x="214884" y="101092"/>
                      <a:pt x="201549" y="87122"/>
                    </a:cubicBezTo>
                    <a:cubicBezTo>
                      <a:pt x="188214" y="73152"/>
                      <a:pt x="171323" y="66167"/>
                      <a:pt x="150622" y="66167"/>
                    </a:cubicBezTo>
                    <a:cubicBezTo>
                      <a:pt x="129921" y="66167"/>
                      <a:pt x="112903" y="73152"/>
                      <a:pt x="99695" y="87122"/>
                    </a:cubicBezTo>
                    <a:cubicBezTo>
                      <a:pt x="86487" y="101092"/>
                      <a:pt x="79756" y="119761"/>
                      <a:pt x="79756" y="143256"/>
                    </a:cubicBezTo>
                    <a:cubicBezTo>
                      <a:pt x="79756" y="166751"/>
                      <a:pt x="86360" y="185420"/>
                      <a:pt x="99695" y="199390"/>
                    </a:cubicBezTo>
                    <a:cubicBezTo>
                      <a:pt x="113030" y="213360"/>
                      <a:pt x="129921" y="220345"/>
                      <a:pt x="150622" y="220345"/>
                    </a:cubicBezTo>
                    <a:cubicBezTo>
                      <a:pt x="171323" y="220345"/>
                      <a:pt x="188341" y="213360"/>
                      <a:pt x="201549" y="199390"/>
                    </a:cubicBezTo>
                    <a:moveTo>
                      <a:pt x="235204" y="17780"/>
                    </a:moveTo>
                    <a:cubicBezTo>
                      <a:pt x="256413" y="29718"/>
                      <a:pt x="273050" y="46482"/>
                      <a:pt x="285115" y="67945"/>
                    </a:cubicBezTo>
                    <a:cubicBezTo>
                      <a:pt x="297180" y="89408"/>
                      <a:pt x="303276" y="114554"/>
                      <a:pt x="303276" y="143256"/>
                    </a:cubicBezTo>
                    <a:cubicBezTo>
                      <a:pt x="303276" y="171958"/>
                      <a:pt x="297180" y="196977"/>
                      <a:pt x="285115" y="218567"/>
                    </a:cubicBezTo>
                    <a:cubicBezTo>
                      <a:pt x="273050" y="240157"/>
                      <a:pt x="256413" y="256921"/>
                      <a:pt x="235204" y="268732"/>
                    </a:cubicBezTo>
                    <a:cubicBezTo>
                      <a:pt x="213995" y="280543"/>
                      <a:pt x="190500" y="286512"/>
                      <a:pt x="164592" y="286512"/>
                    </a:cubicBezTo>
                    <a:cubicBezTo>
                      <a:pt x="129032" y="286512"/>
                      <a:pt x="101092" y="275336"/>
                      <a:pt x="80772" y="252857"/>
                    </a:cubicBezTo>
                    <a:lnTo>
                      <a:pt x="80772" y="382778"/>
                    </a:lnTo>
                    <a:lnTo>
                      <a:pt x="0" y="382778"/>
                    </a:lnTo>
                    <a:lnTo>
                      <a:pt x="0" y="4064"/>
                    </a:lnTo>
                    <a:lnTo>
                      <a:pt x="77089" y="4064"/>
                    </a:lnTo>
                    <a:lnTo>
                      <a:pt x="77089" y="36195"/>
                    </a:lnTo>
                    <a:cubicBezTo>
                      <a:pt x="97155" y="12065"/>
                      <a:pt x="126238" y="0"/>
                      <a:pt x="164592" y="0"/>
                    </a:cubicBezTo>
                    <a:cubicBezTo>
                      <a:pt x="190500" y="0"/>
                      <a:pt x="213995" y="5969"/>
                      <a:pt x="235204" y="17907"/>
                    </a:cubicBezTo>
                  </a:path>
                </a:pathLst>
              </a:custGeom>
              <a:solidFill>
                <a:srgbClr val="575756"/>
              </a:solidFill>
            </p:spPr>
          </p:sp>
          <p:sp>
            <p:nvSpPr>
              <p:cNvPr name="Freeform 129" id="129"/>
              <p:cNvSpPr/>
              <p:nvPr/>
            </p:nvSpPr>
            <p:spPr>
              <a:xfrm flipH="false" flipV="false" rot="0">
                <a:off x="566674" y="1168146"/>
                <a:ext cx="293624" cy="286766"/>
              </a:xfrm>
              <a:custGeom>
                <a:avLst/>
                <a:gdLst/>
                <a:ahLst/>
                <a:cxnLst/>
                <a:rect r="r" b="b" t="t" l="l"/>
                <a:pathLst>
                  <a:path h="286766" w="293624">
                    <a:moveTo>
                      <a:pt x="102743" y="76581"/>
                    </a:moveTo>
                    <a:cubicBezTo>
                      <a:pt x="90297" y="86995"/>
                      <a:pt x="82677" y="101092"/>
                      <a:pt x="80010" y="118999"/>
                    </a:cubicBezTo>
                    <a:lnTo>
                      <a:pt x="217170" y="118999"/>
                    </a:lnTo>
                    <a:cubicBezTo>
                      <a:pt x="214376" y="101346"/>
                      <a:pt x="206756" y="87376"/>
                      <a:pt x="194437" y="76835"/>
                    </a:cubicBezTo>
                    <a:cubicBezTo>
                      <a:pt x="182118" y="66294"/>
                      <a:pt x="166878" y="61087"/>
                      <a:pt x="148844" y="61087"/>
                    </a:cubicBezTo>
                    <a:cubicBezTo>
                      <a:pt x="130556" y="61087"/>
                      <a:pt x="115189" y="66294"/>
                      <a:pt x="102743" y="76581"/>
                    </a:cubicBezTo>
                    <a:moveTo>
                      <a:pt x="291592" y="166116"/>
                    </a:moveTo>
                    <a:lnTo>
                      <a:pt x="81026" y="166116"/>
                    </a:lnTo>
                    <a:cubicBezTo>
                      <a:pt x="84836" y="183388"/>
                      <a:pt x="93726" y="196977"/>
                      <a:pt x="107950" y="207010"/>
                    </a:cubicBezTo>
                    <a:cubicBezTo>
                      <a:pt x="122174" y="217043"/>
                      <a:pt x="139700" y="221996"/>
                      <a:pt x="160782" y="221996"/>
                    </a:cubicBezTo>
                    <a:lnTo>
                      <a:pt x="199390" y="215519"/>
                    </a:lnTo>
                    <a:cubicBezTo>
                      <a:pt x="210566" y="211201"/>
                      <a:pt x="221107" y="204343"/>
                      <a:pt x="230759" y="195072"/>
                    </a:cubicBezTo>
                    <a:lnTo>
                      <a:pt x="273685" y="241681"/>
                    </a:lnTo>
                    <a:cubicBezTo>
                      <a:pt x="247396" y="271653"/>
                      <a:pt x="209169" y="286766"/>
                      <a:pt x="158877" y="286766"/>
                    </a:cubicBezTo>
                    <a:cubicBezTo>
                      <a:pt x="127508" y="286766"/>
                      <a:pt x="99695" y="280670"/>
                      <a:pt x="75565" y="268351"/>
                    </a:cubicBezTo>
                    <a:cubicBezTo>
                      <a:pt x="51435" y="256032"/>
                      <a:pt x="32766" y="239141"/>
                      <a:pt x="19685" y="217424"/>
                    </a:cubicBezTo>
                    <a:cubicBezTo>
                      <a:pt x="6604" y="195707"/>
                      <a:pt x="0" y="171069"/>
                      <a:pt x="0" y="143383"/>
                    </a:cubicBezTo>
                    <a:cubicBezTo>
                      <a:pt x="0" y="116078"/>
                      <a:pt x="6477" y="91567"/>
                      <a:pt x="19431" y="69596"/>
                    </a:cubicBezTo>
                    <a:cubicBezTo>
                      <a:pt x="32385" y="47625"/>
                      <a:pt x="50165" y="30607"/>
                      <a:pt x="72771" y="18415"/>
                    </a:cubicBezTo>
                    <a:cubicBezTo>
                      <a:pt x="95377" y="6223"/>
                      <a:pt x="120650" y="0"/>
                      <a:pt x="148590" y="0"/>
                    </a:cubicBezTo>
                    <a:cubicBezTo>
                      <a:pt x="175895" y="0"/>
                      <a:pt x="200533" y="5842"/>
                      <a:pt x="222631" y="17653"/>
                    </a:cubicBezTo>
                    <a:cubicBezTo>
                      <a:pt x="244729" y="29464"/>
                      <a:pt x="262001" y="46228"/>
                      <a:pt x="274701" y="68072"/>
                    </a:cubicBezTo>
                    <a:cubicBezTo>
                      <a:pt x="287401" y="89916"/>
                      <a:pt x="293624" y="115443"/>
                      <a:pt x="293624" y="144399"/>
                    </a:cubicBezTo>
                    <a:lnTo>
                      <a:pt x="293116" y="152654"/>
                    </a:lnTo>
                  </a:path>
                </a:pathLst>
              </a:custGeom>
              <a:solidFill>
                <a:srgbClr val="575756"/>
              </a:solidFill>
            </p:spPr>
          </p:sp>
        </p:grpSp>
        <p:grpSp>
          <p:nvGrpSpPr>
            <p:cNvPr name="Group 130" id="130"/>
            <p:cNvGrpSpPr>
              <a:grpSpLocks noChangeAspect="true"/>
            </p:cNvGrpSpPr>
            <p:nvPr/>
          </p:nvGrpSpPr>
          <p:grpSpPr>
            <a:xfrm rot="0">
              <a:off x="0" y="26022731"/>
              <a:ext cx="4850257" cy="2659375"/>
              <a:chOff x="0" y="0"/>
              <a:chExt cx="10977029" cy="6018657"/>
            </a:xfrm>
          </p:grpSpPr>
          <p:sp>
            <p:nvSpPr>
              <p:cNvPr name="Freeform 131" id="131"/>
              <p:cNvSpPr/>
              <p:nvPr/>
            </p:nvSpPr>
            <p:spPr>
              <a:xfrm flipH="false" flipV="false" rot="0">
                <a:off x="63500" y="63500"/>
                <a:ext cx="10849991" cy="5891657"/>
              </a:xfrm>
              <a:custGeom>
                <a:avLst/>
                <a:gdLst/>
                <a:ahLst/>
                <a:cxnLst/>
                <a:rect r="r" b="b" t="t" l="l"/>
                <a:pathLst>
                  <a:path h="5891657" w="10849991">
                    <a:moveTo>
                      <a:pt x="0" y="0"/>
                    </a:moveTo>
                    <a:lnTo>
                      <a:pt x="0" y="5891657"/>
                    </a:lnTo>
                    <a:lnTo>
                      <a:pt x="10849991" y="5891657"/>
                    </a:lnTo>
                    <a:lnTo>
                      <a:pt x="10849991" y="0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132" id="132"/>
              <p:cNvSpPr/>
              <p:nvPr/>
            </p:nvSpPr>
            <p:spPr>
              <a:xfrm flipH="false" flipV="false" rot="0">
                <a:off x="5528691" y="3187573"/>
                <a:ext cx="3014218" cy="643382"/>
              </a:xfrm>
              <a:custGeom>
                <a:avLst/>
                <a:gdLst/>
                <a:ahLst/>
                <a:cxnLst/>
                <a:rect r="r" b="b" t="t" l="l"/>
                <a:pathLst>
                  <a:path h="643382" w="3014218">
                    <a:moveTo>
                      <a:pt x="3014218" y="643382"/>
                    </a:moveTo>
                    <a:lnTo>
                      <a:pt x="0" y="643382"/>
                    </a:lnTo>
                    <a:lnTo>
                      <a:pt x="0" y="0"/>
                    </a:lnTo>
                    <a:lnTo>
                      <a:pt x="3014218" y="0"/>
                    </a:lnTo>
                    <a:close/>
                  </a:path>
                </a:pathLst>
              </a:custGeom>
              <a:solidFill>
                <a:srgbClr val="F6A92D"/>
              </a:solidFill>
            </p:spPr>
          </p:sp>
        </p:grpSp>
        <p:grpSp>
          <p:nvGrpSpPr>
            <p:cNvPr name="Group 133" id="133"/>
            <p:cNvGrpSpPr>
              <a:grpSpLocks noChangeAspect="true"/>
            </p:cNvGrpSpPr>
            <p:nvPr/>
          </p:nvGrpSpPr>
          <p:grpSpPr>
            <a:xfrm rot="0">
              <a:off x="4744577" y="29364289"/>
              <a:ext cx="5610" cy="1604501"/>
              <a:chOff x="0" y="0"/>
              <a:chExt cx="12700" cy="3631286"/>
            </a:xfrm>
          </p:grpSpPr>
          <p:sp>
            <p:nvSpPr>
              <p:cNvPr name="Freeform 134" id="134"/>
              <p:cNvSpPr/>
              <p:nvPr/>
            </p:nvSpPr>
            <p:spPr>
              <a:xfrm flipH="false" flipV="false" rot="0">
                <a:off x="0" y="0"/>
                <a:ext cx="12700" cy="3631311"/>
              </a:xfrm>
              <a:custGeom>
                <a:avLst/>
                <a:gdLst/>
                <a:ahLst/>
                <a:cxnLst/>
                <a:rect r="r" b="b" t="t" l="l"/>
                <a:pathLst>
                  <a:path h="3631311" w="12700">
                    <a:moveTo>
                      <a:pt x="12700" y="0"/>
                    </a:moveTo>
                    <a:lnTo>
                      <a:pt x="12700" y="3631311"/>
                    </a:lnTo>
                    <a:lnTo>
                      <a:pt x="0" y="36313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</p:grpSp>
        <p:grpSp>
          <p:nvGrpSpPr>
            <p:cNvPr name="Group 135" id="135"/>
            <p:cNvGrpSpPr>
              <a:grpSpLocks noChangeAspect="true"/>
            </p:cNvGrpSpPr>
            <p:nvPr/>
          </p:nvGrpSpPr>
          <p:grpSpPr>
            <a:xfrm rot="0">
              <a:off x="5138845" y="29857082"/>
              <a:ext cx="69830" cy="86459"/>
              <a:chOff x="0" y="0"/>
              <a:chExt cx="158039" cy="195669"/>
            </a:xfrm>
          </p:grpSpPr>
          <p:sp>
            <p:nvSpPr>
              <p:cNvPr name="Freeform 136" id="136"/>
              <p:cNvSpPr/>
              <p:nvPr/>
            </p:nvSpPr>
            <p:spPr>
              <a:xfrm flipH="false" flipV="false" rot="0">
                <a:off x="0" y="0"/>
                <a:ext cx="157988" cy="195707"/>
              </a:xfrm>
              <a:custGeom>
                <a:avLst/>
                <a:gdLst/>
                <a:ahLst/>
                <a:cxnLst/>
                <a:rect r="r" b="b" t="t" l="l"/>
                <a:pathLst>
                  <a:path h="195707" w="157988">
                    <a:moveTo>
                      <a:pt x="0" y="0"/>
                    </a:moveTo>
                    <a:lnTo>
                      <a:pt x="0" y="195707"/>
                    </a:lnTo>
                    <a:lnTo>
                      <a:pt x="157988" y="112903"/>
                    </a:lnTo>
                    <a:close/>
                  </a:path>
                </a:pathLst>
              </a:custGeom>
              <a:solidFill>
                <a:srgbClr val="F6A92D"/>
              </a:solidFill>
            </p:spPr>
          </p:sp>
        </p:grpSp>
        <p:grpSp>
          <p:nvGrpSpPr>
            <p:cNvPr name="Group 137" id="137"/>
            <p:cNvGrpSpPr>
              <a:grpSpLocks noChangeAspect="true"/>
            </p:cNvGrpSpPr>
            <p:nvPr/>
          </p:nvGrpSpPr>
          <p:grpSpPr>
            <a:xfrm rot="0">
              <a:off x="5138845" y="30056602"/>
              <a:ext cx="69830" cy="86459"/>
              <a:chOff x="0" y="0"/>
              <a:chExt cx="158039" cy="195669"/>
            </a:xfrm>
          </p:grpSpPr>
          <p:sp>
            <p:nvSpPr>
              <p:cNvPr name="Freeform 138" id="138"/>
              <p:cNvSpPr/>
              <p:nvPr/>
            </p:nvSpPr>
            <p:spPr>
              <a:xfrm flipH="false" flipV="false" rot="0">
                <a:off x="0" y="0"/>
                <a:ext cx="157988" cy="195707"/>
              </a:xfrm>
              <a:custGeom>
                <a:avLst/>
                <a:gdLst/>
                <a:ahLst/>
                <a:cxnLst/>
                <a:rect r="r" b="b" t="t" l="l"/>
                <a:pathLst>
                  <a:path h="195707" w="157988">
                    <a:moveTo>
                      <a:pt x="0" y="0"/>
                    </a:moveTo>
                    <a:lnTo>
                      <a:pt x="0" y="195707"/>
                    </a:lnTo>
                    <a:lnTo>
                      <a:pt x="157988" y="112903"/>
                    </a:lnTo>
                    <a:close/>
                  </a:path>
                </a:pathLst>
              </a:custGeom>
              <a:solidFill>
                <a:srgbClr val="575756"/>
              </a:solidFill>
            </p:spPr>
          </p:sp>
        </p:grpSp>
        <p:grpSp>
          <p:nvGrpSpPr>
            <p:cNvPr name="Group 139" id="139"/>
            <p:cNvGrpSpPr>
              <a:grpSpLocks noChangeAspect="true"/>
            </p:cNvGrpSpPr>
            <p:nvPr/>
          </p:nvGrpSpPr>
          <p:grpSpPr>
            <a:xfrm rot="0">
              <a:off x="5138845" y="30271089"/>
              <a:ext cx="69830" cy="86459"/>
              <a:chOff x="0" y="0"/>
              <a:chExt cx="158039" cy="195669"/>
            </a:xfrm>
          </p:grpSpPr>
          <p:sp>
            <p:nvSpPr>
              <p:cNvPr name="Freeform 140" id="140"/>
              <p:cNvSpPr/>
              <p:nvPr/>
            </p:nvSpPr>
            <p:spPr>
              <a:xfrm flipH="false" flipV="false" rot="0">
                <a:off x="0" y="0"/>
                <a:ext cx="157988" cy="195707"/>
              </a:xfrm>
              <a:custGeom>
                <a:avLst/>
                <a:gdLst/>
                <a:ahLst/>
                <a:cxnLst/>
                <a:rect r="r" b="b" t="t" l="l"/>
                <a:pathLst>
                  <a:path h="195707" w="157988">
                    <a:moveTo>
                      <a:pt x="0" y="0"/>
                    </a:moveTo>
                    <a:lnTo>
                      <a:pt x="0" y="195707"/>
                    </a:lnTo>
                    <a:lnTo>
                      <a:pt x="157988" y="112903"/>
                    </a:lnTo>
                    <a:close/>
                  </a:path>
                </a:pathLst>
              </a:custGeom>
              <a:solidFill>
                <a:srgbClr val="575756"/>
              </a:solidFill>
            </p:spPr>
          </p:sp>
        </p:grpSp>
        <p:grpSp>
          <p:nvGrpSpPr>
            <p:cNvPr name="Group 141" id="141"/>
            <p:cNvGrpSpPr>
              <a:grpSpLocks noChangeAspect="true"/>
            </p:cNvGrpSpPr>
            <p:nvPr/>
          </p:nvGrpSpPr>
          <p:grpSpPr>
            <a:xfrm rot="0">
              <a:off x="5138845" y="30480588"/>
              <a:ext cx="69830" cy="86459"/>
              <a:chOff x="0" y="0"/>
              <a:chExt cx="158039" cy="195669"/>
            </a:xfrm>
          </p:grpSpPr>
          <p:sp>
            <p:nvSpPr>
              <p:cNvPr name="Freeform 142" id="142"/>
              <p:cNvSpPr/>
              <p:nvPr/>
            </p:nvSpPr>
            <p:spPr>
              <a:xfrm flipH="false" flipV="false" rot="0">
                <a:off x="0" y="0"/>
                <a:ext cx="157988" cy="195707"/>
              </a:xfrm>
              <a:custGeom>
                <a:avLst/>
                <a:gdLst/>
                <a:ahLst/>
                <a:cxnLst/>
                <a:rect r="r" b="b" t="t" l="l"/>
                <a:pathLst>
                  <a:path h="195707" w="157988">
                    <a:moveTo>
                      <a:pt x="0" y="0"/>
                    </a:moveTo>
                    <a:lnTo>
                      <a:pt x="0" y="195707"/>
                    </a:lnTo>
                    <a:lnTo>
                      <a:pt x="157988" y="112903"/>
                    </a:lnTo>
                    <a:close/>
                  </a:path>
                </a:pathLst>
              </a:custGeom>
              <a:solidFill>
                <a:srgbClr val="575756"/>
              </a:solidFill>
            </p:spPr>
          </p:sp>
        </p:grpSp>
        <p:grpSp>
          <p:nvGrpSpPr>
            <p:cNvPr name="Group 143" id="143"/>
            <p:cNvGrpSpPr>
              <a:grpSpLocks noChangeAspect="true"/>
            </p:cNvGrpSpPr>
            <p:nvPr/>
          </p:nvGrpSpPr>
          <p:grpSpPr>
            <a:xfrm rot="0">
              <a:off x="5138845" y="30665147"/>
              <a:ext cx="69830" cy="86459"/>
              <a:chOff x="0" y="0"/>
              <a:chExt cx="158039" cy="195669"/>
            </a:xfrm>
          </p:grpSpPr>
          <p:sp>
            <p:nvSpPr>
              <p:cNvPr name="Freeform 144" id="144"/>
              <p:cNvSpPr/>
              <p:nvPr/>
            </p:nvSpPr>
            <p:spPr>
              <a:xfrm flipH="false" flipV="false" rot="0">
                <a:off x="0" y="0"/>
                <a:ext cx="157988" cy="195707"/>
              </a:xfrm>
              <a:custGeom>
                <a:avLst/>
                <a:gdLst/>
                <a:ahLst/>
                <a:cxnLst/>
                <a:rect r="r" b="b" t="t" l="l"/>
                <a:pathLst>
                  <a:path h="195707" w="157988">
                    <a:moveTo>
                      <a:pt x="0" y="0"/>
                    </a:moveTo>
                    <a:lnTo>
                      <a:pt x="0" y="195707"/>
                    </a:lnTo>
                    <a:lnTo>
                      <a:pt x="157988" y="112903"/>
                    </a:lnTo>
                    <a:close/>
                  </a:path>
                </a:pathLst>
              </a:custGeom>
              <a:solidFill>
                <a:srgbClr val="575756"/>
              </a:solidFill>
            </p:spPr>
          </p:sp>
        </p:grpSp>
        <p:grpSp>
          <p:nvGrpSpPr>
            <p:cNvPr name="Group 145" id="145"/>
            <p:cNvGrpSpPr>
              <a:grpSpLocks noChangeAspect="true"/>
            </p:cNvGrpSpPr>
            <p:nvPr/>
          </p:nvGrpSpPr>
          <p:grpSpPr>
            <a:xfrm rot="0">
              <a:off x="5138845" y="30889608"/>
              <a:ext cx="69830" cy="86459"/>
              <a:chOff x="0" y="0"/>
              <a:chExt cx="158039" cy="195669"/>
            </a:xfrm>
          </p:grpSpPr>
          <p:sp>
            <p:nvSpPr>
              <p:cNvPr name="Freeform 146" id="146"/>
              <p:cNvSpPr/>
              <p:nvPr/>
            </p:nvSpPr>
            <p:spPr>
              <a:xfrm flipH="false" flipV="false" rot="0">
                <a:off x="0" y="0"/>
                <a:ext cx="157988" cy="195707"/>
              </a:xfrm>
              <a:custGeom>
                <a:avLst/>
                <a:gdLst/>
                <a:ahLst/>
                <a:cxnLst/>
                <a:rect r="r" b="b" t="t" l="l"/>
                <a:pathLst>
                  <a:path h="195707" w="157988">
                    <a:moveTo>
                      <a:pt x="0" y="0"/>
                    </a:moveTo>
                    <a:lnTo>
                      <a:pt x="0" y="195707"/>
                    </a:lnTo>
                    <a:lnTo>
                      <a:pt x="157988" y="112903"/>
                    </a:lnTo>
                    <a:close/>
                  </a:path>
                </a:pathLst>
              </a:custGeom>
              <a:solidFill>
                <a:srgbClr val="575756"/>
              </a:solidFill>
            </p:spPr>
          </p:sp>
        </p:grpSp>
        <p:grpSp>
          <p:nvGrpSpPr>
            <p:cNvPr name="Group 147" id="147"/>
            <p:cNvGrpSpPr>
              <a:grpSpLocks noChangeAspect="true"/>
            </p:cNvGrpSpPr>
            <p:nvPr/>
          </p:nvGrpSpPr>
          <p:grpSpPr>
            <a:xfrm rot="0">
              <a:off x="7166587" y="28145273"/>
              <a:ext cx="59860" cy="59852"/>
              <a:chOff x="0" y="0"/>
              <a:chExt cx="135471" cy="135458"/>
            </a:xfrm>
          </p:grpSpPr>
          <p:sp>
            <p:nvSpPr>
              <p:cNvPr name="Freeform 148" id="148"/>
              <p:cNvSpPr/>
              <p:nvPr/>
            </p:nvSpPr>
            <p:spPr>
              <a:xfrm flipH="false" flipV="false" rot="0">
                <a:off x="0" y="0"/>
                <a:ext cx="135509" cy="135382"/>
              </a:xfrm>
              <a:custGeom>
                <a:avLst/>
                <a:gdLst/>
                <a:ahLst/>
                <a:cxnLst/>
                <a:rect r="r" b="b" t="t" l="l"/>
                <a:pathLst>
                  <a:path h="135382" w="135509">
                    <a:moveTo>
                      <a:pt x="135509" y="67691"/>
                    </a:moveTo>
                    <a:cubicBezTo>
                      <a:pt x="135509" y="105156"/>
                      <a:pt x="105156" y="135382"/>
                      <a:pt x="67818" y="135382"/>
                    </a:cubicBezTo>
                    <a:cubicBezTo>
                      <a:pt x="30480" y="135382"/>
                      <a:pt x="0" y="105156"/>
                      <a:pt x="0" y="67691"/>
                    </a:cubicBezTo>
                    <a:cubicBezTo>
                      <a:pt x="0" y="30226"/>
                      <a:pt x="30353" y="0"/>
                      <a:pt x="67691" y="0"/>
                    </a:cubicBezTo>
                    <a:cubicBezTo>
                      <a:pt x="105029" y="0"/>
                      <a:pt x="135382" y="30353"/>
                      <a:pt x="135382" y="67691"/>
                    </a:cubicBezTo>
                  </a:path>
                </a:pathLst>
              </a:custGeom>
              <a:solidFill>
                <a:srgbClr val="F5F5F5"/>
              </a:solidFill>
            </p:spPr>
          </p:sp>
        </p:grpSp>
        <p:grpSp>
          <p:nvGrpSpPr>
            <p:cNvPr name="Group 149" id="149"/>
            <p:cNvGrpSpPr>
              <a:grpSpLocks noChangeAspect="true"/>
            </p:cNvGrpSpPr>
            <p:nvPr/>
          </p:nvGrpSpPr>
          <p:grpSpPr>
            <a:xfrm rot="0">
              <a:off x="7317333" y="29864502"/>
              <a:ext cx="334438" cy="334434"/>
              <a:chOff x="0" y="0"/>
              <a:chExt cx="756895" cy="756882"/>
            </a:xfrm>
          </p:grpSpPr>
          <p:sp>
            <p:nvSpPr>
              <p:cNvPr name="Freeform 150" id="150"/>
              <p:cNvSpPr/>
              <p:nvPr/>
            </p:nvSpPr>
            <p:spPr>
              <a:xfrm flipH="false" flipV="false" rot="0">
                <a:off x="63500" y="63500"/>
                <a:ext cx="629920" cy="626110"/>
              </a:xfrm>
              <a:custGeom>
                <a:avLst/>
                <a:gdLst/>
                <a:ahLst/>
                <a:cxnLst/>
                <a:rect r="r" b="b" t="t" l="l"/>
                <a:pathLst>
                  <a:path h="626110" w="629920">
                    <a:moveTo>
                      <a:pt x="629920" y="314960"/>
                    </a:moveTo>
                    <a:cubicBezTo>
                      <a:pt x="629920" y="140970"/>
                      <a:pt x="488823" y="0"/>
                      <a:pt x="314960" y="0"/>
                    </a:cubicBezTo>
                    <a:cubicBezTo>
                      <a:pt x="141097" y="0"/>
                      <a:pt x="0" y="140970"/>
                      <a:pt x="0" y="314960"/>
                    </a:cubicBezTo>
                    <a:cubicBezTo>
                      <a:pt x="0" y="472186"/>
                      <a:pt x="115189" y="602488"/>
                      <a:pt x="265684" y="626110"/>
                    </a:cubicBezTo>
                    <a:lnTo>
                      <a:pt x="265684" y="406019"/>
                    </a:lnTo>
                    <a:lnTo>
                      <a:pt x="185674" y="406019"/>
                    </a:lnTo>
                    <a:lnTo>
                      <a:pt x="185674" y="314960"/>
                    </a:lnTo>
                    <a:lnTo>
                      <a:pt x="265684" y="314960"/>
                    </a:lnTo>
                    <a:lnTo>
                      <a:pt x="265684" y="245618"/>
                    </a:lnTo>
                    <a:cubicBezTo>
                      <a:pt x="265684" y="166751"/>
                      <a:pt x="312674" y="123063"/>
                      <a:pt x="384683" y="123063"/>
                    </a:cubicBezTo>
                    <a:cubicBezTo>
                      <a:pt x="419100" y="123063"/>
                      <a:pt x="455168" y="129159"/>
                      <a:pt x="455168" y="129159"/>
                    </a:cubicBezTo>
                    <a:lnTo>
                      <a:pt x="455168" y="206629"/>
                    </a:lnTo>
                    <a:lnTo>
                      <a:pt x="415417" y="206629"/>
                    </a:lnTo>
                    <a:cubicBezTo>
                      <a:pt x="376301" y="206629"/>
                      <a:pt x="364109" y="230886"/>
                      <a:pt x="364109" y="255778"/>
                    </a:cubicBezTo>
                    <a:lnTo>
                      <a:pt x="364109" y="314960"/>
                    </a:lnTo>
                    <a:lnTo>
                      <a:pt x="451485" y="314960"/>
                    </a:lnTo>
                    <a:lnTo>
                      <a:pt x="437515" y="406019"/>
                    </a:lnTo>
                    <a:lnTo>
                      <a:pt x="364109" y="406019"/>
                    </a:lnTo>
                    <a:lnTo>
                      <a:pt x="364109" y="626110"/>
                    </a:lnTo>
                    <a:cubicBezTo>
                      <a:pt x="514731" y="602488"/>
                      <a:pt x="629920" y="472186"/>
                      <a:pt x="629920" y="314960"/>
                    </a:cubicBez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151" id="151"/>
              <p:cNvSpPr/>
              <p:nvPr/>
            </p:nvSpPr>
            <p:spPr>
              <a:xfrm flipH="false" flipV="false" rot="0">
                <a:off x="249174" y="186690"/>
                <a:ext cx="269494" cy="506730"/>
              </a:xfrm>
              <a:custGeom>
                <a:avLst/>
                <a:gdLst/>
                <a:ahLst/>
                <a:cxnLst/>
                <a:rect r="r" b="b" t="t" l="l"/>
                <a:pathLst>
                  <a:path h="506730" w="269494">
                    <a:moveTo>
                      <a:pt x="251841" y="282829"/>
                    </a:moveTo>
                    <a:lnTo>
                      <a:pt x="265811" y="191770"/>
                    </a:lnTo>
                    <a:lnTo>
                      <a:pt x="178435" y="191770"/>
                    </a:lnTo>
                    <a:lnTo>
                      <a:pt x="178435" y="132715"/>
                    </a:lnTo>
                    <a:cubicBezTo>
                      <a:pt x="178435" y="107823"/>
                      <a:pt x="190627" y="83566"/>
                      <a:pt x="229743" y="83566"/>
                    </a:cubicBezTo>
                    <a:lnTo>
                      <a:pt x="269494" y="83566"/>
                    </a:lnTo>
                    <a:lnTo>
                      <a:pt x="269494" y="6096"/>
                    </a:lnTo>
                    <a:cubicBezTo>
                      <a:pt x="269494" y="6096"/>
                      <a:pt x="233426" y="0"/>
                      <a:pt x="199009" y="0"/>
                    </a:cubicBezTo>
                    <a:cubicBezTo>
                      <a:pt x="127000" y="0"/>
                      <a:pt x="80010" y="43561"/>
                      <a:pt x="80010" y="122555"/>
                    </a:cubicBezTo>
                    <a:lnTo>
                      <a:pt x="80010" y="191770"/>
                    </a:lnTo>
                    <a:lnTo>
                      <a:pt x="0" y="191770"/>
                    </a:lnTo>
                    <a:lnTo>
                      <a:pt x="0" y="282829"/>
                    </a:lnTo>
                    <a:lnTo>
                      <a:pt x="80010" y="282829"/>
                    </a:lnTo>
                    <a:lnTo>
                      <a:pt x="80010" y="502920"/>
                    </a:lnTo>
                    <a:cubicBezTo>
                      <a:pt x="96012" y="505460"/>
                      <a:pt x="112522" y="506730"/>
                      <a:pt x="129286" y="506730"/>
                    </a:cubicBezTo>
                    <a:lnTo>
                      <a:pt x="178562" y="502920"/>
                    </a:lnTo>
                    <a:lnTo>
                      <a:pt x="178562" y="28282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52" id="152"/>
            <p:cNvGrpSpPr>
              <a:grpSpLocks noChangeAspect="true"/>
            </p:cNvGrpSpPr>
            <p:nvPr/>
          </p:nvGrpSpPr>
          <p:grpSpPr>
            <a:xfrm rot="0">
              <a:off x="7932203" y="709203"/>
              <a:ext cx="5231" cy="297679"/>
              <a:chOff x="0" y="0"/>
              <a:chExt cx="11836" cy="673710"/>
            </a:xfrm>
          </p:grpSpPr>
          <p:sp>
            <p:nvSpPr>
              <p:cNvPr name="Freeform 153" id="153"/>
              <p:cNvSpPr/>
              <p:nvPr/>
            </p:nvSpPr>
            <p:spPr>
              <a:xfrm flipH="false" flipV="false" rot="0">
                <a:off x="0" y="0"/>
                <a:ext cx="11811" cy="673735"/>
              </a:xfrm>
              <a:custGeom>
                <a:avLst/>
                <a:gdLst/>
                <a:ahLst/>
                <a:cxnLst/>
                <a:rect r="r" b="b" t="t" l="l"/>
                <a:pathLst>
                  <a:path h="673735" w="11811">
                    <a:moveTo>
                      <a:pt x="11811" y="0"/>
                    </a:moveTo>
                    <a:lnTo>
                      <a:pt x="11811" y="673735"/>
                    </a:lnTo>
                    <a:lnTo>
                      <a:pt x="0" y="6737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75756"/>
              </a:solidFill>
            </p:spPr>
          </p:sp>
        </p:grpSp>
        <p:grpSp>
          <p:nvGrpSpPr>
            <p:cNvPr name="Group 154" id="154"/>
            <p:cNvGrpSpPr>
              <a:grpSpLocks noChangeAspect="true"/>
            </p:cNvGrpSpPr>
            <p:nvPr/>
          </p:nvGrpSpPr>
          <p:grpSpPr>
            <a:xfrm rot="0">
              <a:off x="7729413" y="29864687"/>
              <a:ext cx="334438" cy="334438"/>
              <a:chOff x="0" y="0"/>
              <a:chExt cx="756895" cy="756895"/>
            </a:xfrm>
          </p:grpSpPr>
          <p:sp>
            <p:nvSpPr>
              <p:cNvPr name="Freeform 155" id="155"/>
              <p:cNvSpPr/>
              <p:nvPr/>
            </p:nvSpPr>
            <p:spPr>
              <a:xfrm flipH="false" flipV="false" rot="0">
                <a:off x="63500" y="63500"/>
                <a:ext cx="629920" cy="629920"/>
              </a:xfrm>
              <a:custGeom>
                <a:avLst/>
                <a:gdLst/>
                <a:ahLst/>
                <a:cxnLst/>
                <a:rect r="r" b="b" t="t" l="l"/>
                <a:pathLst>
                  <a:path h="629920" w="629920">
                    <a:moveTo>
                      <a:pt x="629920" y="314960"/>
                    </a:moveTo>
                    <a:cubicBezTo>
                      <a:pt x="629920" y="488950"/>
                      <a:pt x="488950" y="629920"/>
                      <a:pt x="314960" y="629920"/>
                    </a:cubicBezTo>
                    <a:cubicBezTo>
                      <a:pt x="140970" y="629920"/>
                      <a:pt x="0" y="488950"/>
                      <a:pt x="0" y="314960"/>
                    </a:cubicBezTo>
                    <a:cubicBezTo>
                      <a:pt x="0" y="140970"/>
                      <a:pt x="140970" y="0"/>
                      <a:pt x="314960" y="0"/>
                    </a:cubicBezTo>
                    <a:cubicBezTo>
                      <a:pt x="488950" y="0"/>
                      <a:pt x="629920" y="140970"/>
                      <a:pt x="629920" y="314960"/>
                    </a:cubicBezTo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56" id="156"/>
              <p:cNvSpPr/>
              <p:nvPr/>
            </p:nvSpPr>
            <p:spPr>
              <a:xfrm flipH="false" flipV="false" rot="0">
                <a:off x="454660" y="259334"/>
                <a:ext cx="431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43180">
                    <a:moveTo>
                      <a:pt x="21590" y="0"/>
                    </a:moveTo>
                    <a:cubicBezTo>
                      <a:pt x="9652" y="0"/>
                      <a:pt x="0" y="9652"/>
                      <a:pt x="0" y="21590"/>
                    </a:cubicBezTo>
                    <a:cubicBezTo>
                      <a:pt x="0" y="33528"/>
                      <a:pt x="9652" y="43180"/>
                      <a:pt x="21590" y="43180"/>
                    </a:cubicBezTo>
                    <a:cubicBezTo>
                      <a:pt x="33528" y="43180"/>
                      <a:pt x="43180" y="33528"/>
                      <a:pt x="43180" y="21590"/>
                    </a:cubicBezTo>
                    <a:cubicBezTo>
                      <a:pt x="43180" y="9652"/>
                      <a:pt x="33528" y="0"/>
                      <a:pt x="21590" y="0"/>
                    </a:cubicBez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57" id="157"/>
              <p:cNvSpPr/>
              <p:nvPr/>
            </p:nvSpPr>
            <p:spPr>
              <a:xfrm flipH="false" flipV="false" rot="0">
                <a:off x="289052" y="287020"/>
                <a:ext cx="181864" cy="181864"/>
              </a:xfrm>
              <a:custGeom>
                <a:avLst/>
                <a:gdLst/>
                <a:ahLst/>
                <a:cxnLst/>
                <a:rect r="r" b="b" t="t" l="l"/>
                <a:pathLst>
                  <a:path h="181864" w="181864">
                    <a:moveTo>
                      <a:pt x="90932" y="149225"/>
                    </a:moveTo>
                    <a:cubicBezTo>
                      <a:pt x="58801" y="149225"/>
                      <a:pt x="32639" y="123063"/>
                      <a:pt x="32639" y="90932"/>
                    </a:cubicBezTo>
                    <a:cubicBezTo>
                      <a:pt x="32639" y="58801"/>
                      <a:pt x="58801" y="32639"/>
                      <a:pt x="90932" y="32639"/>
                    </a:cubicBezTo>
                    <a:cubicBezTo>
                      <a:pt x="123063" y="32639"/>
                      <a:pt x="149225" y="58801"/>
                      <a:pt x="149225" y="90932"/>
                    </a:cubicBezTo>
                    <a:cubicBezTo>
                      <a:pt x="149225" y="123063"/>
                      <a:pt x="123063" y="149225"/>
                      <a:pt x="90932" y="149225"/>
                    </a:cubicBezTo>
                    <a:moveTo>
                      <a:pt x="90932" y="0"/>
                    </a:moveTo>
                    <a:cubicBezTo>
                      <a:pt x="40767" y="0"/>
                      <a:pt x="0" y="40767"/>
                      <a:pt x="0" y="90932"/>
                    </a:cubicBezTo>
                    <a:cubicBezTo>
                      <a:pt x="0" y="141097"/>
                      <a:pt x="40767" y="181864"/>
                      <a:pt x="90932" y="181864"/>
                    </a:cubicBezTo>
                    <a:cubicBezTo>
                      <a:pt x="141097" y="181864"/>
                      <a:pt x="181864" y="141097"/>
                      <a:pt x="181864" y="90932"/>
                    </a:cubicBezTo>
                    <a:cubicBezTo>
                      <a:pt x="181864" y="40767"/>
                      <a:pt x="141097" y="0"/>
                      <a:pt x="90932" y="0"/>
                    </a:cubicBez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58" id="158"/>
              <p:cNvSpPr/>
              <p:nvPr/>
            </p:nvSpPr>
            <p:spPr>
              <a:xfrm flipH="false" flipV="false" rot="0">
                <a:off x="193802" y="193421"/>
                <a:ext cx="369189" cy="369189"/>
              </a:xfrm>
              <a:custGeom>
                <a:avLst/>
                <a:gdLst/>
                <a:ahLst/>
                <a:cxnLst/>
                <a:rect r="r" b="b" t="t" l="l"/>
                <a:pathLst>
                  <a:path h="369189" w="369189">
                    <a:moveTo>
                      <a:pt x="110871" y="34671"/>
                    </a:moveTo>
                    <a:cubicBezTo>
                      <a:pt x="68834" y="34671"/>
                      <a:pt x="34671" y="68834"/>
                      <a:pt x="34671" y="110871"/>
                    </a:cubicBezTo>
                    <a:lnTo>
                      <a:pt x="34671" y="258318"/>
                    </a:lnTo>
                    <a:cubicBezTo>
                      <a:pt x="34671" y="300355"/>
                      <a:pt x="68834" y="334518"/>
                      <a:pt x="110871" y="334518"/>
                    </a:cubicBezTo>
                    <a:lnTo>
                      <a:pt x="258318" y="334518"/>
                    </a:lnTo>
                    <a:cubicBezTo>
                      <a:pt x="300355" y="334518"/>
                      <a:pt x="334518" y="300355"/>
                      <a:pt x="334518" y="258318"/>
                    </a:cubicBezTo>
                    <a:lnTo>
                      <a:pt x="334518" y="110871"/>
                    </a:lnTo>
                    <a:cubicBezTo>
                      <a:pt x="334518" y="68834"/>
                      <a:pt x="300355" y="34671"/>
                      <a:pt x="258318" y="34671"/>
                    </a:cubicBezTo>
                    <a:close/>
                    <a:moveTo>
                      <a:pt x="258318" y="369189"/>
                    </a:moveTo>
                    <a:lnTo>
                      <a:pt x="110871" y="369189"/>
                    </a:lnTo>
                    <a:cubicBezTo>
                      <a:pt x="49657" y="369189"/>
                      <a:pt x="0" y="319405"/>
                      <a:pt x="0" y="258318"/>
                    </a:cubicBezTo>
                    <a:lnTo>
                      <a:pt x="0" y="110871"/>
                    </a:lnTo>
                    <a:cubicBezTo>
                      <a:pt x="0" y="49657"/>
                      <a:pt x="49784" y="0"/>
                      <a:pt x="110871" y="0"/>
                    </a:cubicBezTo>
                    <a:lnTo>
                      <a:pt x="258318" y="0"/>
                    </a:lnTo>
                    <a:cubicBezTo>
                      <a:pt x="319532" y="0"/>
                      <a:pt x="369189" y="49784"/>
                      <a:pt x="369189" y="110871"/>
                    </a:cubicBezTo>
                    <a:lnTo>
                      <a:pt x="369189" y="258318"/>
                    </a:lnTo>
                    <a:cubicBezTo>
                      <a:pt x="369189" y="319532"/>
                      <a:pt x="319405" y="369189"/>
                      <a:pt x="258318" y="369189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59" id="159"/>
            <p:cNvGrpSpPr>
              <a:grpSpLocks noChangeAspect="true"/>
            </p:cNvGrpSpPr>
            <p:nvPr/>
          </p:nvGrpSpPr>
          <p:grpSpPr>
            <a:xfrm rot="0">
              <a:off x="8046359" y="102149"/>
              <a:ext cx="205025" cy="205030"/>
              <a:chOff x="0" y="0"/>
              <a:chExt cx="464007" cy="464020"/>
            </a:xfrm>
          </p:grpSpPr>
          <p:sp>
            <p:nvSpPr>
              <p:cNvPr name="Freeform 160" id="160"/>
              <p:cNvSpPr/>
              <p:nvPr/>
            </p:nvSpPr>
            <p:spPr>
              <a:xfrm flipH="false" flipV="false" rot="0">
                <a:off x="63500" y="63500"/>
                <a:ext cx="337058" cy="335026"/>
              </a:xfrm>
              <a:custGeom>
                <a:avLst/>
                <a:gdLst/>
                <a:ahLst/>
                <a:cxnLst/>
                <a:rect r="r" b="b" t="t" l="l"/>
                <a:pathLst>
                  <a:path h="335026" w="337058">
                    <a:moveTo>
                      <a:pt x="337058" y="168529"/>
                    </a:moveTo>
                    <a:cubicBezTo>
                      <a:pt x="337058" y="75438"/>
                      <a:pt x="261620" y="0"/>
                      <a:pt x="168529" y="0"/>
                    </a:cubicBezTo>
                    <a:cubicBezTo>
                      <a:pt x="75438" y="0"/>
                      <a:pt x="0" y="75438"/>
                      <a:pt x="0" y="168529"/>
                    </a:cubicBezTo>
                    <a:cubicBezTo>
                      <a:pt x="0" y="252603"/>
                      <a:pt x="61595" y="322326"/>
                      <a:pt x="142240" y="335026"/>
                    </a:cubicBezTo>
                    <a:lnTo>
                      <a:pt x="142240" y="217170"/>
                    </a:lnTo>
                    <a:lnTo>
                      <a:pt x="99441" y="217170"/>
                    </a:lnTo>
                    <a:lnTo>
                      <a:pt x="99441" y="168529"/>
                    </a:lnTo>
                    <a:lnTo>
                      <a:pt x="142240" y="168529"/>
                    </a:lnTo>
                    <a:lnTo>
                      <a:pt x="142240" y="131445"/>
                    </a:lnTo>
                    <a:cubicBezTo>
                      <a:pt x="142240" y="89154"/>
                      <a:pt x="167386" y="65913"/>
                      <a:pt x="205867" y="65913"/>
                    </a:cubicBezTo>
                    <a:cubicBezTo>
                      <a:pt x="224282" y="65913"/>
                      <a:pt x="243586" y="69215"/>
                      <a:pt x="243586" y="69215"/>
                    </a:cubicBezTo>
                    <a:lnTo>
                      <a:pt x="243586" y="110744"/>
                    </a:lnTo>
                    <a:lnTo>
                      <a:pt x="222250" y="110744"/>
                    </a:lnTo>
                    <a:cubicBezTo>
                      <a:pt x="201295" y="110744"/>
                      <a:pt x="194818" y="123698"/>
                      <a:pt x="194818" y="137033"/>
                    </a:cubicBezTo>
                    <a:lnTo>
                      <a:pt x="194818" y="168656"/>
                    </a:lnTo>
                    <a:lnTo>
                      <a:pt x="241554" y="168656"/>
                    </a:lnTo>
                    <a:lnTo>
                      <a:pt x="234061" y="217297"/>
                    </a:lnTo>
                    <a:lnTo>
                      <a:pt x="194818" y="217297"/>
                    </a:lnTo>
                    <a:lnTo>
                      <a:pt x="194818" y="335026"/>
                    </a:lnTo>
                    <a:cubicBezTo>
                      <a:pt x="275336" y="322326"/>
                      <a:pt x="336931" y="252730"/>
                      <a:pt x="336931" y="168529"/>
                    </a:cubicBezTo>
                  </a:path>
                </a:pathLst>
              </a:custGeom>
              <a:solidFill>
                <a:srgbClr val="AD0718"/>
              </a:solidFill>
            </p:spPr>
          </p:sp>
          <p:sp>
            <p:nvSpPr>
              <p:cNvPr name="Freeform 161" id="161"/>
              <p:cNvSpPr/>
              <p:nvPr/>
            </p:nvSpPr>
            <p:spPr>
              <a:xfrm flipH="false" flipV="false" rot="0">
                <a:off x="162941" y="129286"/>
                <a:ext cx="144018" cy="271145"/>
              </a:xfrm>
              <a:custGeom>
                <a:avLst/>
                <a:gdLst/>
                <a:ahLst/>
                <a:cxnLst/>
                <a:rect r="r" b="b" t="t" l="l"/>
                <a:pathLst>
                  <a:path h="271145" w="144018">
                    <a:moveTo>
                      <a:pt x="134620" y="151384"/>
                    </a:moveTo>
                    <a:lnTo>
                      <a:pt x="142113" y="102743"/>
                    </a:lnTo>
                    <a:lnTo>
                      <a:pt x="95377" y="102743"/>
                    </a:lnTo>
                    <a:lnTo>
                      <a:pt x="95377" y="71120"/>
                    </a:lnTo>
                    <a:cubicBezTo>
                      <a:pt x="95377" y="57785"/>
                      <a:pt x="101854" y="44831"/>
                      <a:pt x="122809" y="44831"/>
                    </a:cubicBezTo>
                    <a:lnTo>
                      <a:pt x="144018" y="44831"/>
                    </a:lnTo>
                    <a:lnTo>
                      <a:pt x="144018" y="3302"/>
                    </a:lnTo>
                    <a:cubicBezTo>
                      <a:pt x="144018" y="3302"/>
                      <a:pt x="124714" y="0"/>
                      <a:pt x="106299" y="0"/>
                    </a:cubicBezTo>
                    <a:cubicBezTo>
                      <a:pt x="67818" y="0"/>
                      <a:pt x="42672" y="23368"/>
                      <a:pt x="42672" y="65532"/>
                    </a:cubicBezTo>
                    <a:lnTo>
                      <a:pt x="42672" y="102616"/>
                    </a:lnTo>
                    <a:lnTo>
                      <a:pt x="0" y="102616"/>
                    </a:lnTo>
                    <a:lnTo>
                      <a:pt x="0" y="151384"/>
                    </a:lnTo>
                    <a:lnTo>
                      <a:pt x="42799" y="151384"/>
                    </a:lnTo>
                    <a:lnTo>
                      <a:pt x="42799" y="269113"/>
                    </a:lnTo>
                    <a:cubicBezTo>
                      <a:pt x="51435" y="270510"/>
                      <a:pt x="60198" y="271145"/>
                      <a:pt x="69088" y="271145"/>
                    </a:cubicBezTo>
                    <a:lnTo>
                      <a:pt x="95377" y="269113"/>
                    </a:lnTo>
                    <a:lnTo>
                      <a:pt x="95377" y="15138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2" id="162"/>
            <p:cNvGrpSpPr>
              <a:grpSpLocks noChangeAspect="true"/>
            </p:cNvGrpSpPr>
            <p:nvPr/>
          </p:nvGrpSpPr>
          <p:grpSpPr>
            <a:xfrm rot="0">
              <a:off x="8186786" y="806419"/>
              <a:ext cx="223219" cy="152223"/>
              <a:chOff x="0" y="0"/>
              <a:chExt cx="505181" cy="344500"/>
            </a:xfrm>
          </p:grpSpPr>
          <p:sp>
            <p:nvSpPr>
              <p:cNvPr name="Freeform 163" id="163"/>
              <p:cNvSpPr/>
              <p:nvPr/>
            </p:nvSpPr>
            <p:spPr>
              <a:xfrm flipH="false" flipV="false" rot="0">
                <a:off x="0" y="0"/>
                <a:ext cx="505206" cy="344424"/>
              </a:xfrm>
              <a:custGeom>
                <a:avLst/>
                <a:gdLst/>
                <a:ahLst/>
                <a:cxnLst/>
                <a:rect r="r" b="b" t="t" l="l"/>
                <a:pathLst>
                  <a:path h="344424" w="505206">
                    <a:moveTo>
                      <a:pt x="481711" y="303911"/>
                    </a:moveTo>
                    <a:lnTo>
                      <a:pt x="344043" y="155575"/>
                    </a:lnTo>
                    <a:cubicBezTo>
                      <a:pt x="389890" y="116713"/>
                      <a:pt x="435356" y="77978"/>
                      <a:pt x="481711" y="38481"/>
                    </a:cubicBezTo>
                    <a:close/>
                    <a:moveTo>
                      <a:pt x="38989" y="321183"/>
                    </a:moveTo>
                    <a:lnTo>
                      <a:pt x="178943" y="170434"/>
                    </a:lnTo>
                    <a:cubicBezTo>
                      <a:pt x="189611" y="179451"/>
                      <a:pt x="199898" y="188214"/>
                      <a:pt x="210185" y="196977"/>
                    </a:cubicBezTo>
                    <a:lnTo>
                      <a:pt x="242951" y="224917"/>
                    </a:lnTo>
                    <a:cubicBezTo>
                      <a:pt x="250317" y="231140"/>
                      <a:pt x="255143" y="231140"/>
                      <a:pt x="262636" y="224790"/>
                    </a:cubicBezTo>
                    <a:lnTo>
                      <a:pt x="326517" y="170561"/>
                    </a:lnTo>
                    <a:cubicBezTo>
                      <a:pt x="373126" y="220726"/>
                      <a:pt x="419354" y="270637"/>
                      <a:pt x="466344" y="321183"/>
                    </a:cubicBezTo>
                    <a:close/>
                    <a:moveTo>
                      <a:pt x="23368" y="38227"/>
                    </a:moveTo>
                    <a:lnTo>
                      <a:pt x="161417" y="155575"/>
                    </a:lnTo>
                    <a:cubicBezTo>
                      <a:pt x="115443" y="205105"/>
                      <a:pt x="69850" y="254254"/>
                      <a:pt x="23368" y="304292"/>
                    </a:cubicBezTo>
                    <a:close/>
                    <a:moveTo>
                      <a:pt x="464058" y="23368"/>
                    </a:moveTo>
                    <a:lnTo>
                      <a:pt x="252730" y="203073"/>
                    </a:lnTo>
                    <a:cubicBezTo>
                      <a:pt x="182499" y="143383"/>
                      <a:pt x="112522" y="83820"/>
                      <a:pt x="41275" y="23368"/>
                    </a:cubicBezTo>
                    <a:close/>
                    <a:moveTo>
                      <a:pt x="505079" y="39497"/>
                    </a:moveTo>
                    <a:lnTo>
                      <a:pt x="504952" y="32131"/>
                    </a:lnTo>
                    <a:cubicBezTo>
                      <a:pt x="500253" y="10795"/>
                      <a:pt x="485775" y="0"/>
                      <a:pt x="465836" y="0"/>
                    </a:cubicBezTo>
                    <a:lnTo>
                      <a:pt x="252984" y="0"/>
                    </a:lnTo>
                    <a:cubicBezTo>
                      <a:pt x="181991" y="0"/>
                      <a:pt x="110998" y="0"/>
                      <a:pt x="40132" y="0"/>
                    </a:cubicBezTo>
                    <a:cubicBezTo>
                      <a:pt x="15113" y="0"/>
                      <a:pt x="0" y="15113"/>
                      <a:pt x="0" y="40005"/>
                    </a:cubicBezTo>
                    <a:lnTo>
                      <a:pt x="0" y="304546"/>
                    </a:lnTo>
                    <a:cubicBezTo>
                      <a:pt x="0" y="329057"/>
                      <a:pt x="15367" y="344424"/>
                      <a:pt x="39751" y="344424"/>
                    </a:cubicBezTo>
                    <a:lnTo>
                      <a:pt x="465582" y="344424"/>
                    </a:lnTo>
                    <a:cubicBezTo>
                      <a:pt x="490093" y="344424"/>
                      <a:pt x="505206" y="329311"/>
                      <a:pt x="505206" y="304673"/>
                    </a:cubicBezTo>
                    <a:lnTo>
                      <a:pt x="505206" y="39497"/>
                    </a:lnTo>
                  </a:path>
                </a:pathLst>
              </a:custGeom>
              <a:solidFill>
                <a:srgbClr val="E20613"/>
              </a:solidFill>
            </p:spPr>
          </p:sp>
        </p:grpSp>
        <p:grpSp>
          <p:nvGrpSpPr>
            <p:cNvPr name="Group 164" id="164"/>
            <p:cNvGrpSpPr>
              <a:grpSpLocks noChangeAspect="true"/>
            </p:cNvGrpSpPr>
            <p:nvPr/>
          </p:nvGrpSpPr>
          <p:grpSpPr>
            <a:xfrm rot="0">
              <a:off x="8167076" y="29868588"/>
              <a:ext cx="334438" cy="334438"/>
              <a:chOff x="0" y="0"/>
              <a:chExt cx="756895" cy="756895"/>
            </a:xfrm>
          </p:grpSpPr>
          <p:sp>
            <p:nvSpPr>
              <p:cNvPr name="Freeform 165" id="165"/>
              <p:cNvSpPr/>
              <p:nvPr/>
            </p:nvSpPr>
            <p:spPr>
              <a:xfrm flipH="false" flipV="false" rot="0">
                <a:off x="63500" y="63500"/>
                <a:ext cx="629920" cy="629920"/>
              </a:xfrm>
              <a:custGeom>
                <a:avLst/>
                <a:gdLst/>
                <a:ahLst/>
                <a:cxnLst/>
                <a:rect r="r" b="b" t="t" l="l"/>
                <a:pathLst>
                  <a:path h="629920" w="629920">
                    <a:moveTo>
                      <a:pt x="629920" y="314960"/>
                    </a:moveTo>
                    <a:cubicBezTo>
                      <a:pt x="629920" y="488950"/>
                      <a:pt x="488950" y="629920"/>
                      <a:pt x="314960" y="629920"/>
                    </a:cubicBezTo>
                    <a:cubicBezTo>
                      <a:pt x="140970" y="629920"/>
                      <a:pt x="0" y="488950"/>
                      <a:pt x="0" y="314960"/>
                    </a:cubicBezTo>
                    <a:cubicBezTo>
                      <a:pt x="0" y="140970"/>
                      <a:pt x="140970" y="0"/>
                      <a:pt x="314960" y="0"/>
                    </a:cubicBezTo>
                    <a:cubicBezTo>
                      <a:pt x="488950" y="0"/>
                      <a:pt x="629920" y="140970"/>
                      <a:pt x="629920" y="314960"/>
                    </a:cubicBezTo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66" id="166"/>
              <p:cNvSpPr/>
              <p:nvPr/>
            </p:nvSpPr>
            <p:spPr>
              <a:xfrm flipH="false" flipV="false" rot="0">
                <a:off x="202438" y="257175"/>
                <a:ext cx="344551" cy="241300"/>
              </a:xfrm>
              <a:custGeom>
                <a:avLst/>
                <a:gdLst/>
                <a:ahLst/>
                <a:cxnLst/>
                <a:rect r="r" b="b" t="t" l="l"/>
                <a:pathLst>
                  <a:path h="241300" w="344551">
                    <a:moveTo>
                      <a:pt x="230886" y="127254"/>
                    </a:moveTo>
                    <a:lnTo>
                      <a:pt x="144145" y="170180"/>
                    </a:lnTo>
                    <a:cubicBezTo>
                      <a:pt x="140716" y="172085"/>
                      <a:pt x="129159" y="169545"/>
                      <a:pt x="129159" y="165735"/>
                    </a:cubicBezTo>
                    <a:lnTo>
                      <a:pt x="129159" y="77597"/>
                    </a:lnTo>
                    <a:cubicBezTo>
                      <a:pt x="129159" y="73660"/>
                      <a:pt x="140843" y="71247"/>
                      <a:pt x="144145" y="73152"/>
                    </a:cubicBezTo>
                    <a:lnTo>
                      <a:pt x="227203" y="118364"/>
                    </a:lnTo>
                    <a:cubicBezTo>
                      <a:pt x="230632" y="120396"/>
                      <a:pt x="234315" y="125349"/>
                      <a:pt x="230759" y="127254"/>
                    </a:cubicBezTo>
                    <a:moveTo>
                      <a:pt x="344424" y="75565"/>
                    </a:moveTo>
                    <a:cubicBezTo>
                      <a:pt x="344424" y="33782"/>
                      <a:pt x="310515" y="0"/>
                      <a:pt x="268859" y="0"/>
                    </a:cubicBezTo>
                    <a:lnTo>
                      <a:pt x="75565" y="0"/>
                    </a:lnTo>
                    <a:cubicBezTo>
                      <a:pt x="33782" y="0"/>
                      <a:pt x="0" y="33909"/>
                      <a:pt x="0" y="75565"/>
                    </a:cubicBezTo>
                    <a:lnTo>
                      <a:pt x="0" y="165608"/>
                    </a:lnTo>
                    <a:cubicBezTo>
                      <a:pt x="0" y="207391"/>
                      <a:pt x="33909" y="241300"/>
                      <a:pt x="75565" y="241300"/>
                    </a:cubicBezTo>
                    <a:lnTo>
                      <a:pt x="268986" y="241300"/>
                    </a:lnTo>
                    <a:cubicBezTo>
                      <a:pt x="310769" y="241300"/>
                      <a:pt x="344551" y="207391"/>
                      <a:pt x="344551" y="16560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7" id="167"/>
            <p:cNvGrpSpPr>
              <a:grpSpLocks noChangeAspect="true"/>
            </p:cNvGrpSpPr>
            <p:nvPr/>
          </p:nvGrpSpPr>
          <p:grpSpPr>
            <a:xfrm rot="0">
              <a:off x="8297638" y="132956"/>
              <a:ext cx="143415" cy="143415"/>
              <a:chOff x="0" y="0"/>
              <a:chExt cx="324574" cy="324574"/>
            </a:xfrm>
          </p:grpSpPr>
          <p:sp>
            <p:nvSpPr>
              <p:cNvPr name="Freeform 168" id="168"/>
              <p:cNvSpPr/>
              <p:nvPr/>
            </p:nvSpPr>
            <p:spPr>
              <a:xfrm flipH="false" flipV="false" rot="0">
                <a:off x="203073" y="98806"/>
                <a:ext cx="23241" cy="23241"/>
              </a:xfrm>
              <a:custGeom>
                <a:avLst/>
                <a:gdLst/>
                <a:ahLst/>
                <a:cxnLst/>
                <a:rect r="r" b="b" t="t" l="l"/>
                <a:pathLst>
                  <a:path h="23241" w="23241">
                    <a:moveTo>
                      <a:pt x="11557" y="0"/>
                    </a:moveTo>
                    <a:lnTo>
                      <a:pt x="0" y="5207"/>
                    </a:lnTo>
                    <a:lnTo>
                      <a:pt x="5207" y="23241"/>
                    </a:lnTo>
                    <a:lnTo>
                      <a:pt x="23241" y="18034"/>
                    </a:lnTo>
                    <a:lnTo>
                      <a:pt x="18034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69" id="169"/>
              <p:cNvSpPr/>
              <p:nvPr/>
            </p:nvSpPr>
            <p:spPr>
              <a:xfrm flipH="false" flipV="false" rot="0">
                <a:off x="114427" y="113538"/>
                <a:ext cx="97282" cy="97282"/>
              </a:xfrm>
              <a:custGeom>
                <a:avLst/>
                <a:gdLst/>
                <a:ahLst/>
                <a:cxnLst/>
                <a:rect r="r" b="b" t="t" l="l"/>
                <a:pathLst>
                  <a:path h="97282" w="97282">
                    <a:moveTo>
                      <a:pt x="48641" y="79883"/>
                    </a:moveTo>
                    <a:cubicBezTo>
                      <a:pt x="31496" y="79883"/>
                      <a:pt x="17526" y="65913"/>
                      <a:pt x="17526" y="48768"/>
                    </a:cubicBezTo>
                    <a:cubicBezTo>
                      <a:pt x="17526" y="31623"/>
                      <a:pt x="31496" y="17653"/>
                      <a:pt x="48641" y="17653"/>
                    </a:cubicBezTo>
                    <a:cubicBezTo>
                      <a:pt x="65786" y="17653"/>
                      <a:pt x="79756" y="31623"/>
                      <a:pt x="79756" y="48768"/>
                    </a:cubicBezTo>
                    <a:cubicBezTo>
                      <a:pt x="79756" y="65913"/>
                      <a:pt x="65786" y="79883"/>
                      <a:pt x="48641" y="79883"/>
                    </a:cubicBezTo>
                    <a:moveTo>
                      <a:pt x="48641" y="0"/>
                    </a:moveTo>
                    <a:cubicBezTo>
                      <a:pt x="21844" y="0"/>
                      <a:pt x="0" y="21844"/>
                      <a:pt x="0" y="48641"/>
                    </a:cubicBezTo>
                    <a:cubicBezTo>
                      <a:pt x="0" y="75438"/>
                      <a:pt x="21844" y="97282"/>
                      <a:pt x="48641" y="97282"/>
                    </a:cubicBezTo>
                    <a:cubicBezTo>
                      <a:pt x="75438" y="97282"/>
                      <a:pt x="97282" y="75438"/>
                      <a:pt x="97282" y="48641"/>
                    </a:cubicBezTo>
                    <a:cubicBezTo>
                      <a:pt x="97282" y="21844"/>
                      <a:pt x="75438" y="0"/>
                      <a:pt x="48641" y="0"/>
                    </a:cubicBez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70" id="170"/>
              <p:cNvSpPr/>
              <p:nvPr/>
            </p:nvSpPr>
            <p:spPr>
              <a:xfrm flipH="false" flipV="false" rot="0">
                <a:off x="63500" y="63500"/>
                <a:ext cx="197485" cy="197612"/>
              </a:xfrm>
              <a:custGeom>
                <a:avLst/>
                <a:gdLst/>
                <a:ahLst/>
                <a:cxnLst/>
                <a:rect r="r" b="b" t="t" l="l"/>
                <a:pathLst>
                  <a:path h="197612" w="197485">
                    <a:moveTo>
                      <a:pt x="59309" y="18542"/>
                    </a:moveTo>
                    <a:cubicBezTo>
                      <a:pt x="36830" y="18542"/>
                      <a:pt x="18542" y="36830"/>
                      <a:pt x="18542" y="59309"/>
                    </a:cubicBezTo>
                    <a:lnTo>
                      <a:pt x="18542" y="138176"/>
                    </a:lnTo>
                    <a:cubicBezTo>
                      <a:pt x="18542" y="160655"/>
                      <a:pt x="36830" y="178943"/>
                      <a:pt x="59309" y="178943"/>
                    </a:cubicBezTo>
                    <a:lnTo>
                      <a:pt x="138176" y="178943"/>
                    </a:lnTo>
                    <a:cubicBezTo>
                      <a:pt x="160655" y="178943"/>
                      <a:pt x="178943" y="160655"/>
                      <a:pt x="178943" y="138176"/>
                    </a:cubicBezTo>
                    <a:lnTo>
                      <a:pt x="178943" y="59309"/>
                    </a:lnTo>
                    <a:cubicBezTo>
                      <a:pt x="178943" y="36830"/>
                      <a:pt x="160655" y="18542"/>
                      <a:pt x="138176" y="18542"/>
                    </a:cubicBezTo>
                    <a:close/>
                    <a:moveTo>
                      <a:pt x="138176" y="197485"/>
                    </a:moveTo>
                    <a:lnTo>
                      <a:pt x="59309" y="197485"/>
                    </a:lnTo>
                    <a:cubicBezTo>
                      <a:pt x="26670" y="197612"/>
                      <a:pt x="0" y="170942"/>
                      <a:pt x="0" y="138176"/>
                    </a:cubicBezTo>
                    <a:lnTo>
                      <a:pt x="0" y="59309"/>
                    </a:lnTo>
                    <a:cubicBezTo>
                      <a:pt x="0" y="26670"/>
                      <a:pt x="26670" y="0"/>
                      <a:pt x="59309" y="0"/>
                    </a:cubicBezTo>
                    <a:lnTo>
                      <a:pt x="138176" y="0"/>
                    </a:lnTo>
                    <a:cubicBezTo>
                      <a:pt x="170942" y="0"/>
                      <a:pt x="197485" y="26670"/>
                      <a:pt x="197485" y="59309"/>
                    </a:cubicBezTo>
                    <a:lnTo>
                      <a:pt x="197485" y="138176"/>
                    </a:lnTo>
                    <a:cubicBezTo>
                      <a:pt x="197485" y="170942"/>
                      <a:pt x="170815" y="197485"/>
                      <a:pt x="138176" y="197485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71" id="171"/>
            <p:cNvGrpSpPr>
              <a:grpSpLocks noChangeAspect="true"/>
            </p:cNvGrpSpPr>
            <p:nvPr/>
          </p:nvGrpSpPr>
          <p:grpSpPr>
            <a:xfrm rot="0">
              <a:off x="48635" y="29056681"/>
              <a:ext cx="10753620" cy="2807"/>
              <a:chOff x="0" y="0"/>
              <a:chExt cx="24337429" cy="6350"/>
            </a:xfrm>
          </p:grpSpPr>
          <p:sp>
            <p:nvSpPr>
              <p:cNvPr name="Freeform 172" id="172"/>
              <p:cNvSpPr/>
              <p:nvPr/>
            </p:nvSpPr>
            <p:spPr>
              <a:xfrm flipH="false" flipV="false" rot="0">
                <a:off x="0" y="0"/>
                <a:ext cx="24337390" cy="6350"/>
              </a:xfrm>
              <a:custGeom>
                <a:avLst/>
                <a:gdLst/>
                <a:ahLst/>
                <a:cxnLst/>
                <a:rect r="r" b="b" t="t" l="l"/>
                <a:pathLst>
                  <a:path h="6350" w="24337390">
                    <a:moveTo>
                      <a:pt x="0" y="0"/>
                    </a:moveTo>
                    <a:lnTo>
                      <a:pt x="0" y="6350"/>
                    </a:lnTo>
                    <a:lnTo>
                      <a:pt x="24337390" y="6350"/>
                    </a:lnTo>
                    <a:lnTo>
                      <a:pt x="24337390" y="63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75756"/>
              </a:solidFill>
            </p:spPr>
          </p:sp>
        </p:grpSp>
        <p:grpSp>
          <p:nvGrpSpPr>
            <p:cNvPr name="Group 173" id="173"/>
            <p:cNvGrpSpPr>
              <a:grpSpLocks noChangeAspect="true"/>
            </p:cNvGrpSpPr>
            <p:nvPr/>
          </p:nvGrpSpPr>
          <p:grpSpPr>
            <a:xfrm rot="0">
              <a:off x="8123" y="31492550"/>
              <a:ext cx="10822188" cy="1049339"/>
              <a:chOff x="0" y="0"/>
              <a:chExt cx="24492610" cy="2374849"/>
            </a:xfrm>
          </p:grpSpPr>
          <p:sp>
            <p:nvSpPr>
              <p:cNvPr name="Freeform 174" id="174"/>
              <p:cNvSpPr/>
              <p:nvPr/>
            </p:nvSpPr>
            <p:spPr>
              <a:xfrm flipH="false" flipV="false" rot="0">
                <a:off x="63500" y="63500"/>
                <a:ext cx="24365586" cy="2247900"/>
              </a:xfrm>
              <a:custGeom>
                <a:avLst/>
                <a:gdLst/>
                <a:ahLst/>
                <a:cxnLst/>
                <a:rect r="r" b="b" t="t" l="l"/>
                <a:pathLst>
                  <a:path h="2247900" w="24365586">
                    <a:moveTo>
                      <a:pt x="0" y="0"/>
                    </a:moveTo>
                    <a:lnTo>
                      <a:pt x="0" y="2247900"/>
                    </a:lnTo>
                    <a:lnTo>
                      <a:pt x="24365586" y="2247900"/>
                    </a:lnTo>
                    <a:lnTo>
                      <a:pt x="24365586" y="0"/>
                    </a:lnTo>
                    <a:close/>
                  </a:path>
                </a:pathLst>
              </a:custGeom>
              <a:solidFill>
                <a:srgbClr val="575756"/>
              </a:solidFill>
            </p:spPr>
          </p:sp>
          <p:sp>
            <p:nvSpPr>
              <p:cNvPr name="Freeform 175" id="175"/>
              <p:cNvSpPr/>
              <p:nvPr/>
            </p:nvSpPr>
            <p:spPr>
              <a:xfrm flipH="false" flipV="false" rot="0">
                <a:off x="14501368" y="974979"/>
                <a:ext cx="157987" cy="195707"/>
              </a:xfrm>
              <a:custGeom>
                <a:avLst/>
                <a:gdLst/>
                <a:ahLst/>
                <a:cxnLst/>
                <a:rect r="r" b="b" t="t" l="l"/>
                <a:pathLst>
                  <a:path h="195707" w="157987">
                    <a:moveTo>
                      <a:pt x="0" y="0"/>
                    </a:moveTo>
                    <a:lnTo>
                      <a:pt x="0" y="195707"/>
                    </a:lnTo>
                    <a:lnTo>
                      <a:pt x="157987" y="112903"/>
                    </a:lnTo>
                    <a:close/>
                  </a:path>
                </a:pathLst>
              </a:custGeom>
              <a:solidFill>
                <a:srgbClr val="F6A92D"/>
              </a:solidFill>
            </p:spPr>
          </p:sp>
        </p:grpSp>
        <p:grpSp>
          <p:nvGrpSpPr>
            <p:cNvPr name="Group 176" id="176"/>
            <p:cNvGrpSpPr>
              <a:grpSpLocks noChangeAspect="true"/>
            </p:cNvGrpSpPr>
            <p:nvPr/>
          </p:nvGrpSpPr>
          <p:grpSpPr>
            <a:xfrm rot="0">
              <a:off x="5491902" y="8020577"/>
              <a:ext cx="4023030" cy="2597924"/>
              <a:chOff x="0" y="0"/>
              <a:chExt cx="9104859" cy="5879579"/>
            </a:xfrm>
          </p:grpSpPr>
          <p:sp>
            <p:nvSpPr>
              <p:cNvPr name="Freeform 177" id="177"/>
              <p:cNvSpPr/>
              <p:nvPr/>
            </p:nvSpPr>
            <p:spPr>
              <a:xfrm flipH="false" flipV="false" rot="0">
                <a:off x="-41148" y="-41148"/>
                <a:ext cx="8487537" cy="5961888"/>
              </a:xfrm>
              <a:custGeom>
                <a:avLst/>
                <a:gdLst/>
                <a:ahLst/>
                <a:cxnLst/>
                <a:rect r="r" b="b" t="t" l="l"/>
                <a:pathLst>
                  <a:path h="5961888" w="8487537">
                    <a:moveTo>
                      <a:pt x="8033893" y="1480820"/>
                    </a:moveTo>
                    <a:lnTo>
                      <a:pt x="1245997" y="5743067"/>
                    </a:lnTo>
                    <a:cubicBezTo>
                      <a:pt x="897509" y="5961888"/>
                      <a:pt x="437642" y="5856732"/>
                      <a:pt x="218821" y="5508244"/>
                    </a:cubicBezTo>
                    <a:cubicBezTo>
                      <a:pt x="0" y="5159756"/>
                      <a:pt x="105156" y="4699889"/>
                      <a:pt x="453644" y="4481068"/>
                    </a:cubicBezTo>
                    <a:lnTo>
                      <a:pt x="7241540" y="218821"/>
                    </a:lnTo>
                    <a:cubicBezTo>
                      <a:pt x="7590028" y="0"/>
                      <a:pt x="8049896" y="105156"/>
                      <a:pt x="8268716" y="453644"/>
                    </a:cubicBezTo>
                    <a:cubicBezTo>
                      <a:pt x="8487537" y="802132"/>
                      <a:pt x="8382381" y="1261999"/>
                      <a:pt x="8033893" y="1480820"/>
                    </a:cubicBez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178" id="178"/>
              <p:cNvSpPr/>
              <p:nvPr/>
            </p:nvSpPr>
            <p:spPr>
              <a:xfrm flipH="false" flipV="false" rot="0">
                <a:off x="3356737" y="1189355"/>
                <a:ext cx="5755767" cy="4042664"/>
              </a:xfrm>
              <a:custGeom>
                <a:avLst/>
                <a:gdLst/>
                <a:ahLst/>
                <a:cxnLst/>
                <a:rect r="r" b="b" t="t" l="l"/>
                <a:pathLst>
                  <a:path h="4042664" w="5755767">
                    <a:moveTo>
                      <a:pt x="5448046" y="1004062"/>
                    </a:moveTo>
                    <a:lnTo>
                      <a:pt x="845058" y="3894328"/>
                    </a:lnTo>
                    <a:cubicBezTo>
                      <a:pt x="608711" y="4042664"/>
                      <a:pt x="296926" y="3971417"/>
                      <a:pt x="148463" y="3735070"/>
                    </a:cubicBezTo>
                    <a:cubicBezTo>
                      <a:pt x="0" y="3498723"/>
                      <a:pt x="71374" y="3186938"/>
                      <a:pt x="307721" y="3038475"/>
                    </a:cubicBezTo>
                    <a:lnTo>
                      <a:pt x="4910709" y="148336"/>
                    </a:lnTo>
                    <a:cubicBezTo>
                      <a:pt x="5147056" y="0"/>
                      <a:pt x="5458840" y="71247"/>
                      <a:pt x="5607303" y="307467"/>
                    </a:cubicBezTo>
                    <a:cubicBezTo>
                      <a:pt x="5755766" y="543687"/>
                      <a:pt x="5684393" y="855599"/>
                      <a:pt x="5448046" y="1004062"/>
                    </a:cubicBezTo>
                  </a:path>
                </a:pathLst>
              </a:custGeom>
              <a:solidFill>
                <a:srgbClr val="F6A92D"/>
              </a:solidFill>
            </p:spPr>
          </p:sp>
        </p:grpSp>
        <p:grpSp>
          <p:nvGrpSpPr>
            <p:cNvPr name="Group 179" id="179"/>
            <p:cNvGrpSpPr>
              <a:grpSpLocks noChangeAspect="true"/>
            </p:cNvGrpSpPr>
            <p:nvPr/>
          </p:nvGrpSpPr>
          <p:grpSpPr>
            <a:xfrm rot="0">
              <a:off x="8561900" y="178145"/>
              <a:ext cx="81476" cy="57036"/>
              <a:chOff x="0" y="0"/>
              <a:chExt cx="184391" cy="129083"/>
            </a:xfrm>
          </p:grpSpPr>
          <p:sp>
            <p:nvSpPr>
              <p:cNvPr name="Freeform 180" id="180"/>
              <p:cNvSpPr/>
              <p:nvPr/>
            </p:nvSpPr>
            <p:spPr>
              <a:xfrm flipH="false" flipV="false" rot="0">
                <a:off x="0" y="0"/>
                <a:ext cx="184531" cy="129159"/>
              </a:xfrm>
              <a:custGeom>
                <a:avLst/>
                <a:gdLst/>
                <a:ahLst/>
                <a:cxnLst/>
                <a:rect r="r" b="b" t="t" l="l"/>
                <a:pathLst>
                  <a:path h="129159" w="184531">
                    <a:moveTo>
                      <a:pt x="123571" y="68199"/>
                    </a:moveTo>
                    <a:lnTo>
                      <a:pt x="77216" y="91059"/>
                    </a:lnTo>
                    <a:cubicBezTo>
                      <a:pt x="75438" y="92075"/>
                      <a:pt x="69215" y="90678"/>
                      <a:pt x="69215" y="88646"/>
                    </a:cubicBezTo>
                    <a:lnTo>
                      <a:pt x="69215" y="41529"/>
                    </a:lnTo>
                    <a:cubicBezTo>
                      <a:pt x="69215" y="39370"/>
                      <a:pt x="75438" y="38100"/>
                      <a:pt x="77216" y="39116"/>
                    </a:cubicBezTo>
                    <a:lnTo>
                      <a:pt x="121666" y="63246"/>
                    </a:lnTo>
                    <a:cubicBezTo>
                      <a:pt x="123571" y="64262"/>
                      <a:pt x="125476" y="67056"/>
                      <a:pt x="123571" y="68072"/>
                    </a:cubicBezTo>
                    <a:moveTo>
                      <a:pt x="184404" y="40386"/>
                    </a:moveTo>
                    <a:cubicBezTo>
                      <a:pt x="184404" y="18161"/>
                      <a:pt x="166243" y="0"/>
                      <a:pt x="143891" y="0"/>
                    </a:cubicBezTo>
                    <a:lnTo>
                      <a:pt x="40513" y="0"/>
                    </a:lnTo>
                    <a:cubicBezTo>
                      <a:pt x="18161" y="0"/>
                      <a:pt x="0" y="18161"/>
                      <a:pt x="0" y="40513"/>
                    </a:cubicBezTo>
                    <a:lnTo>
                      <a:pt x="0" y="88646"/>
                    </a:lnTo>
                    <a:cubicBezTo>
                      <a:pt x="0" y="110998"/>
                      <a:pt x="18161" y="129159"/>
                      <a:pt x="40513" y="129159"/>
                    </a:cubicBezTo>
                    <a:lnTo>
                      <a:pt x="144018" y="129159"/>
                    </a:lnTo>
                    <a:cubicBezTo>
                      <a:pt x="166370" y="129159"/>
                      <a:pt x="184531" y="110998"/>
                      <a:pt x="184531" y="8864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81" id="181"/>
            <p:cNvSpPr/>
            <p:nvPr/>
          </p:nvSpPr>
          <p:spPr>
            <a:xfrm flipH="false" flipV="false" rot="0">
              <a:off x="5460114" y="8083888"/>
              <a:ext cx="3751571" cy="2611745"/>
            </a:xfrm>
            <a:custGeom>
              <a:avLst/>
              <a:gdLst/>
              <a:ahLst/>
              <a:cxnLst/>
              <a:rect r="r" b="b" t="t" l="l"/>
              <a:pathLst>
                <a:path h="2611745" w="3751571">
                  <a:moveTo>
                    <a:pt x="0" y="0"/>
                  </a:moveTo>
                  <a:lnTo>
                    <a:pt x="3751571" y="0"/>
                  </a:lnTo>
                  <a:lnTo>
                    <a:pt x="3751571" y="2611745"/>
                  </a:lnTo>
                  <a:lnTo>
                    <a:pt x="0" y="2611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  <p:sp>
          <p:nvSpPr>
            <p:cNvPr name="Freeform 182" id="182"/>
            <p:cNvSpPr/>
            <p:nvPr/>
          </p:nvSpPr>
          <p:spPr>
            <a:xfrm flipH="false" flipV="false" rot="0">
              <a:off x="5729347" y="10241101"/>
              <a:ext cx="3271530" cy="493799"/>
            </a:xfrm>
            <a:custGeom>
              <a:avLst/>
              <a:gdLst/>
              <a:ahLst/>
              <a:cxnLst/>
              <a:rect r="r" b="b" t="t" l="l"/>
              <a:pathLst>
                <a:path h="493799" w="3271530">
                  <a:moveTo>
                    <a:pt x="0" y="0"/>
                  </a:moveTo>
                  <a:lnTo>
                    <a:pt x="3271530" y="0"/>
                  </a:lnTo>
                  <a:lnTo>
                    <a:pt x="3271530" y="493799"/>
                  </a:lnTo>
                  <a:lnTo>
                    <a:pt x="0" y="493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alphaModFix amt="80000"/>
              </a:blip>
              <a:stretch>
                <a:fillRect l="0" t="-4" r="0" b="0"/>
              </a:stretch>
            </a:blipFill>
          </p:spPr>
        </p:sp>
        <p:grpSp>
          <p:nvGrpSpPr>
            <p:cNvPr name="Group 183" id="183"/>
            <p:cNvGrpSpPr>
              <a:grpSpLocks noChangeAspect="true"/>
            </p:cNvGrpSpPr>
            <p:nvPr/>
          </p:nvGrpSpPr>
          <p:grpSpPr>
            <a:xfrm rot="0">
              <a:off x="2029450" y="11113992"/>
              <a:ext cx="2210953" cy="2310118"/>
              <a:chOff x="0" y="0"/>
              <a:chExt cx="5003800" cy="5228222"/>
            </a:xfrm>
          </p:grpSpPr>
          <p:sp>
            <p:nvSpPr>
              <p:cNvPr name="Freeform 184" id="184"/>
              <p:cNvSpPr/>
              <p:nvPr/>
            </p:nvSpPr>
            <p:spPr>
              <a:xfrm flipH="false" flipV="false" rot="0">
                <a:off x="63500" y="1484503"/>
                <a:ext cx="4876800" cy="3680206"/>
              </a:xfrm>
              <a:custGeom>
                <a:avLst/>
                <a:gdLst/>
                <a:ahLst/>
                <a:cxnLst/>
                <a:rect r="r" b="b" t="t" l="l"/>
                <a:pathLst>
                  <a:path h="3680206" w="4876800">
                    <a:moveTo>
                      <a:pt x="4406138" y="3680206"/>
                    </a:moveTo>
                    <a:lnTo>
                      <a:pt x="470662" y="3680206"/>
                    </a:lnTo>
                    <a:cubicBezTo>
                      <a:pt x="210693" y="3680206"/>
                      <a:pt x="0" y="3469513"/>
                      <a:pt x="0" y="3209544"/>
                    </a:cubicBezTo>
                    <a:lnTo>
                      <a:pt x="0" y="470662"/>
                    </a:lnTo>
                    <a:cubicBezTo>
                      <a:pt x="0" y="210693"/>
                      <a:pt x="210693" y="0"/>
                      <a:pt x="470662" y="0"/>
                    </a:cubicBezTo>
                    <a:lnTo>
                      <a:pt x="4406138" y="0"/>
                    </a:lnTo>
                    <a:cubicBezTo>
                      <a:pt x="4666107" y="0"/>
                      <a:pt x="4876800" y="210693"/>
                      <a:pt x="4876800" y="470662"/>
                    </a:cubicBezTo>
                    <a:lnTo>
                      <a:pt x="4876800" y="3209544"/>
                    </a:lnTo>
                    <a:cubicBezTo>
                      <a:pt x="4876800" y="3469513"/>
                      <a:pt x="4666107" y="3680206"/>
                      <a:pt x="4406138" y="3680206"/>
                    </a:cubicBezTo>
                  </a:path>
                </a:pathLst>
              </a:custGeom>
              <a:solidFill>
                <a:srgbClr val="E20613">
                  <a:alpha val="9804"/>
                </a:srgbClr>
              </a:solidFill>
            </p:spPr>
          </p:sp>
          <p:sp>
            <p:nvSpPr>
              <p:cNvPr name="Freeform 185" id="185"/>
              <p:cNvSpPr/>
              <p:nvPr/>
            </p:nvSpPr>
            <p:spPr>
              <a:xfrm flipH="false" flipV="false" rot="0">
                <a:off x="1350518" y="63500"/>
                <a:ext cx="2009394" cy="2009394"/>
              </a:xfrm>
              <a:custGeom>
                <a:avLst/>
                <a:gdLst/>
                <a:ahLst/>
                <a:cxnLst/>
                <a:rect r="r" b="b" t="t" l="l"/>
                <a:pathLst>
                  <a:path h="2009394" w="2009394">
                    <a:moveTo>
                      <a:pt x="2009394" y="1004697"/>
                    </a:moveTo>
                    <a:cubicBezTo>
                      <a:pt x="2009394" y="1559560"/>
                      <a:pt x="1559560" y="2009394"/>
                      <a:pt x="1004697" y="2009394"/>
                    </a:cubicBezTo>
                    <a:cubicBezTo>
                      <a:pt x="449834" y="2009394"/>
                      <a:pt x="0" y="1559560"/>
                      <a:pt x="0" y="1004697"/>
                    </a:cubicBezTo>
                    <a:cubicBezTo>
                      <a:pt x="0" y="449834"/>
                      <a:pt x="449707" y="0"/>
                      <a:pt x="1004570" y="0"/>
                    </a:cubicBezTo>
                    <a:cubicBezTo>
                      <a:pt x="1559433" y="0"/>
                      <a:pt x="2009267" y="449834"/>
                      <a:pt x="2009267" y="1004697"/>
                    </a:cubicBezTo>
                  </a:path>
                </a:pathLst>
              </a:custGeom>
              <a:solidFill>
                <a:srgbClr val="E20613">
                  <a:alpha val="9804"/>
                </a:srgbClr>
              </a:solidFill>
            </p:spPr>
          </p:sp>
          <p:sp>
            <p:nvSpPr>
              <p:cNvPr name="Freeform 186" id="186"/>
              <p:cNvSpPr/>
              <p:nvPr/>
            </p:nvSpPr>
            <p:spPr>
              <a:xfrm flipH="false" flipV="false" rot="0">
                <a:off x="1432306" y="145288"/>
                <a:ext cx="1845691" cy="1845818"/>
              </a:xfrm>
              <a:custGeom>
                <a:avLst/>
                <a:gdLst/>
                <a:ahLst/>
                <a:cxnLst/>
                <a:rect r="r" b="b" t="t" l="l"/>
                <a:pathLst>
                  <a:path h="1845818" w="1845691">
                    <a:moveTo>
                      <a:pt x="1845691" y="922909"/>
                    </a:moveTo>
                    <a:cubicBezTo>
                      <a:pt x="1845691" y="1432560"/>
                      <a:pt x="1432560" y="1845818"/>
                      <a:pt x="922909" y="1845818"/>
                    </a:cubicBezTo>
                    <a:cubicBezTo>
                      <a:pt x="413258" y="1845818"/>
                      <a:pt x="0" y="1432687"/>
                      <a:pt x="0" y="922909"/>
                    </a:cubicBezTo>
                    <a:cubicBezTo>
                      <a:pt x="0" y="413131"/>
                      <a:pt x="413131" y="0"/>
                      <a:pt x="922909" y="0"/>
                    </a:cubicBezTo>
                    <a:cubicBezTo>
                      <a:pt x="1432687" y="0"/>
                      <a:pt x="1845691" y="413131"/>
                      <a:pt x="1845691" y="922909"/>
                    </a:cubicBezTo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sp>
          <p:nvSpPr>
            <p:cNvPr name="Freeform 187" id="187"/>
            <p:cNvSpPr/>
            <p:nvPr/>
          </p:nvSpPr>
          <p:spPr>
            <a:xfrm flipH="false" flipV="false" rot="0">
              <a:off x="2008933" y="11716938"/>
              <a:ext cx="4769825" cy="1806913"/>
            </a:xfrm>
            <a:custGeom>
              <a:avLst/>
              <a:gdLst/>
              <a:ahLst/>
              <a:cxnLst/>
              <a:rect r="r" b="b" t="t" l="l"/>
              <a:pathLst>
                <a:path h="1806913" w="4769825">
                  <a:moveTo>
                    <a:pt x="0" y="0"/>
                  </a:moveTo>
                  <a:lnTo>
                    <a:pt x="4769825" y="0"/>
                  </a:lnTo>
                  <a:lnTo>
                    <a:pt x="4769825" y="1806913"/>
                  </a:lnTo>
                  <a:lnTo>
                    <a:pt x="0" y="1806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 l="0" t="0" r="0" b="0"/>
              </a:stretch>
            </a:blipFill>
          </p:spPr>
        </p:sp>
        <p:grpSp>
          <p:nvGrpSpPr>
            <p:cNvPr name="Group 188" id="188"/>
            <p:cNvGrpSpPr>
              <a:grpSpLocks noChangeAspect="true"/>
            </p:cNvGrpSpPr>
            <p:nvPr/>
          </p:nvGrpSpPr>
          <p:grpSpPr>
            <a:xfrm rot="0">
              <a:off x="4465803" y="11739080"/>
              <a:ext cx="2216568" cy="1687833"/>
              <a:chOff x="0" y="0"/>
              <a:chExt cx="5016500" cy="3819881"/>
            </a:xfrm>
          </p:grpSpPr>
          <p:sp>
            <p:nvSpPr>
              <p:cNvPr name="Freeform 189" id="189"/>
              <p:cNvSpPr/>
              <p:nvPr/>
            </p:nvSpPr>
            <p:spPr>
              <a:xfrm flipH="false" flipV="false" rot="0">
                <a:off x="69850" y="69850"/>
                <a:ext cx="4876800" cy="3680206"/>
              </a:xfrm>
              <a:custGeom>
                <a:avLst/>
                <a:gdLst/>
                <a:ahLst/>
                <a:cxnLst/>
                <a:rect r="r" b="b" t="t" l="l"/>
                <a:pathLst>
                  <a:path h="3680206" w="4876800">
                    <a:moveTo>
                      <a:pt x="4406138" y="3680206"/>
                    </a:moveTo>
                    <a:lnTo>
                      <a:pt x="470662" y="3680206"/>
                    </a:lnTo>
                    <a:cubicBezTo>
                      <a:pt x="210693" y="3680206"/>
                      <a:pt x="0" y="3469513"/>
                      <a:pt x="0" y="3209544"/>
                    </a:cubicBezTo>
                    <a:lnTo>
                      <a:pt x="0" y="470662"/>
                    </a:lnTo>
                    <a:cubicBezTo>
                      <a:pt x="0" y="210693"/>
                      <a:pt x="210693" y="0"/>
                      <a:pt x="470662" y="0"/>
                    </a:cubicBezTo>
                    <a:lnTo>
                      <a:pt x="4406138" y="0"/>
                    </a:lnTo>
                    <a:cubicBezTo>
                      <a:pt x="4666107" y="0"/>
                      <a:pt x="4876800" y="210693"/>
                      <a:pt x="4876800" y="470662"/>
                    </a:cubicBezTo>
                    <a:lnTo>
                      <a:pt x="4876800" y="3209544"/>
                    </a:lnTo>
                    <a:cubicBezTo>
                      <a:pt x="4876800" y="3469513"/>
                      <a:pt x="4666107" y="3680206"/>
                      <a:pt x="4406138" y="3680206"/>
                    </a:cubicBezTo>
                  </a:path>
                </a:pathLst>
              </a:custGeom>
              <a:solidFill>
                <a:srgbClr val="FFFFFF">
                  <a:alpha val="4706"/>
                </a:srgbClr>
              </a:solidFill>
            </p:spPr>
          </p:sp>
          <p:sp>
            <p:nvSpPr>
              <p:cNvPr name="Freeform 190" id="190"/>
              <p:cNvSpPr/>
              <p:nvPr/>
            </p:nvSpPr>
            <p:spPr>
              <a:xfrm flipH="false" flipV="false" rot="0">
                <a:off x="63500" y="63500"/>
                <a:ext cx="4889500" cy="3692906"/>
              </a:xfrm>
              <a:custGeom>
                <a:avLst/>
                <a:gdLst/>
                <a:ahLst/>
                <a:cxnLst/>
                <a:rect r="r" b="b" t="t" l="l"/>
                <a:pathLst>
                  <a:path h="3692906" w="4889500">
                    <a:moveTo>
                      <a:pt x="4412488" y="3692906"/>
                    </a:moveTo>
                    <a:lnTo>
                      <a:pt x="477012" y="3692906"/>
                    </a:lnTo>
                    <a:cubicBezTo>
                      <a:pt x="213614" y="3692906"/>
                      <a:pt x="0" y="3479292"/>
                      <a:pt x="0" y="3215894"/>
                    </a:cubicBezTo>
                    <a:lnTo>
                      <a:pt x="6350" y="3215894"/>
                    </a:lnTo>
                    <a:lnTo>
                      <a:pt x="0" y="3215894"/>
                    </a:lnTo>
                    <a:lnTo>
                      <a:pt x="0" y="477012"/>
                    </a:lnTo>
                    <a:lnTo>
                      <a:pt x="6350" y="477012"/>
                    </a:lnTo>
                    <a:lnTo>
                      <a:pt x="0" y="477012"/>
                    </a:lnTo>
                    <a:cubicBezTo>
                      <a:pt x="0" y="213614"/>
                      <a:pt x="213614" y="0"/>
                      <a:pt x="477012" y="0"/>
                    </a:cubicBezTo>
                    <a:lnTo>
                      <a:pt x="477012" y="6350"/>
                    </a:lnTo>
                    <a:lnTo>
                      <a:pt x="477012" y="0"/>
                    </a:lnTo>
                    <a:lnTo>
                      <a:pt x="4412488" y="0"/>
                    </a:lnTo>
                    <a:cubicBezTo>
                      <a:pt x="4675886" y="0"/>
                      <a:pt x="4889500" y="213614"/>
                      <a:pt x="4889500" y="477012"/>
                    </a:cubicBezTo>
                    <a:lnTo>
                      <a:pt x="4883150" y="477012"/>
                    </a:lnTo>
                    <a:lnTo>
                      <a:pt x="4889500" y="477012"/>
                    </a:lnTo>
                    <a:lnTo>
                      <a:pt x="4889500" y="3215894"/>
                    </a:lnTo>
                    <a:lnTo>
                      <a:pt x="4883150" y="3215894"/>
                    </a:lnTo>
                    <a:lnTo>
                      <a:pt x="4889500" y="3215894"/>
                    </a:lnTo>
                    <a:cubicBezTo>
                      <a:pt x="4889500" y="3479292"/>
                      <a:pt x="4675886" y="3692906"/>
                      <a:pt x="4412488" y="3692906"/>
                    </a:cubicBezTo>
                    <a:moveTo>
                      <a:pt x="4412488" y="3680206"/>
                    </a:moveTo>
                    <a:cubicBezTo>
                      <a:pt x="4668901" y="3680206"/>
                      <a:pt x="4876800" y="3472307"/>
                      <a:pt x="4876800" y="3215894"/>
                    </a:cubicBezTo>
                    <a:lnTo>
                      <a:pt x="4876800" y="477012"/>
                    </a:lnTo>
                    <a:cubicBezTo>
                      <a:pt x="4876800" y="220599"/>
                      <a:pt x="4668901" y="12700"/>
                      <a:pt x="4412488" y="12700"/>
                    </a:cubicBezTo>
                    <a:lnTo>
                      <a:pt x="477012" y="12700"/>
                    </a:lnTo>
                    <a:cubicBezTo>
                      <a:pt x="220599" y="12700"/>
                      <a:pt x="12700" y="220599"/>
                      <a:pt x="12700" y="477012"/>
                    </a:cubicBezTo>
                    <a:lnTo>
                      <a:pt x="12700" y="3215894"/>
                    </a:lnTo>
                    <a:cubicBezTo>
                      <a:pt x="12700" y="3472307"/>
                      <a:pt x="220599" y="3680206"/>
                      <a:pt x="477012" y="3680206"/>
                    </a:cubicBezTo>
                    <a:lnTo>
                      <a:pt x="4412488" y="3680206"/>
                    </a:lnTo>
                    <a:close/>
                  </a:path>
                </a:pathLst>
              </a:custGeom>
              <a:solidFill>
                <a:srgbClr val="E20613">
                  <a:alpha val="4706"/>
                </a:srgbClr>
              </a:solidFill>
            </p:spPr>
          </p:sp>
        </p:grpSp>
        <p:sp>
          <p:nvSpPr>
            <p:cNvPr name="Freeform 191" id="191"/>
            <p:cNvSpPr/>
            <p:nvPr/>
          </p:nvSpPr>
          <p:spPr>
            <a:xfrm flipH="false" flipV="false" rot="0">
              <a:off x="6885385" y="11716938"/>
              <a:ext cx="2334402" cy="1806913"/>
            </a:xfrm>
            <a:custGeom>
              <a:avLst/>
              <a:gdLst/>
              <a:ahLst/>
              <a:cxnLst/>
              <a:rect r="r" b="b" t="t" l="l"/>
              <a:pathLst>
                <a:path h="1806913" w="2334402">
                  <a:moveTo>
                    <a:pt x="0" y="0"/>
                  </a:moveTo>
                  <a:lnTo>
                    <a:pt x="2334402" y="0"/>
                  </a:lnTo>
                  <a:lnTo>
                    <a:pt x="2334402" y="1806913"/>
                  </a:lnTo>
                  <a:lnTo>
                    <a:pt x="0" y="1806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alphaModFix amt="5000"/>
              </a:blip>
              <a:stretch>
                <a:fillRect l="0" t="0" r="0" b="0"/>
              </a:stretch>
            </a:blipFill>
          </p:spPr>
        </p:sp>
        <p:grpSp>
          <p:nvGrpSpPr>
            <p:cNvPr name="Group 192" id="192"/>
            <p:cNvGrpSpPr>
              <a:grpSpLocks noChangeAspect="true"/>
            </p:cNvGrpSpPr>
            <p:nvPr/>
          </p:nvGrpSpPr>
          <p:grpSpPr>
            <a:xfrm rot="0">
              <a:off x="2098725" y="10082101"/>
              <a:ext cx="1271957" cy="284321"/>
              <a:chOff x="0" y="0"/>
              <a:chExt cx="2878671" cy="643471"/>
            </a:xfrm>
          </p:grpSpPr>
          <p:sp>
            <p:nvSpPr>
              <p:cNvPr name="Freeform 193" id="193"/>
              <p:cNvSpPr/>
              <p:nvPr/>
            </p:nvSpPr>
            <p:spPr>
              <a:xfrm flipH="false" flipV="false" rot="0">
                <a:off x="0" y="0"/>
                <a:ext cx="2878709" cy="643509"/>
              </a:xfrm>
              <a:custGeom>
                <a:avLst/>
                <a:gdLst/>
                <a:ahLst/>
                <a:cxnLst/>
                <a:rect r="r" b="b" t="t" l="l"/>
                <a:pathLst>
                  <a:path h="643509" w="2878709">
                    <a:moveTo>
                      <a:pt x="2878709" y="643509"/>
                    </a:moveTo>
                    <a:lnTo>
                      <a:pt x="0" y="643509"/>
                    </a:lnTo>
                    <a:lnTo>
                      <a:pt x="0" y="0"/>
                    </a:lnTo>
                    <a:lnTo>
                      <a:pt x="2878709" y="0"/>
                    </a:lnTo>
                    <a:close/>
                  </a:path>
                </a:pathLst>
              </a:custGeom>
              <a:solidFill>
                <a:srgbClr val="F6A92D"/>
              </a:solidFill>
            </p:spPr>
          </p:sp>
        </p:grpSp>
        <p:grpSp>
          <p:nvGrpSpPr>
            <p:cNvPr name="Group 194" id="194"/>
            <p:cNvGrpSpPr>
              <a:grpSpLocks noChangeAspect="true"/>
            </p:cNvGrpSpPr>
            <p:nvPr/>
          </p:nvGrpSpPr>
          <p:grpSpPr>
            <a:xfrm rot="0">
              <a:off x="2800163" y="11311736"/>
              <a:ext cx="537818" cy="552695"/>
              <a:chOff x="0" y="0"/>
              <a:chExt cx="1217181" cy="1250848"/>
            </a:xfrm>
          </p:grpSpPr>
          <p:sp>
            <p:nvSpPr>
              <p:cNvPr name="Freeform 195" id="195"/>
              <p:cNvSpPr/>
              <p:nvPr/>
            </p:nvSpPr>
            <p:spPr>
              <a:xfrm flipH="false" flipV="false" rot="0">
                <a:off x="515620" y="63500"/>
                <a:ext cx="185928" cy="207772"/>
              </a:xfrm>
              <a:custGeom>
                <a:avLst/>
                <a:gdLst/>
                <a:ahLst/>
                <a:cxnLst/>
                <a:rect r="r" b="b" t="t" l="l"/>
                <a:pathLst>
                  <a:path h="207772" w="185928">
                    <a:moveTo>
                      <a:pt x="185928" y="207772"/>
                    </a:moveTo>
                    <a:lnTo>
                      <a:pt x="0" y="207772"/>
                    </a:lnTo>
                    <a:lnTo>
                      <a:pt x="0" y="0"/>
                    </a:lnTo>
                    <a:lnTo>
                      <a:pt x="185928" y="0"/>
                    </a:lnTo>
                    <a:close/>
                  </a:path>
                </a:pathLst>
              </a:custGeom>
              <a:solidFill>
                <a:srgbClr val="67C3FF"/>
              </a:solidFill>
            </p:spPr>
          </p:sp>
          <p:sp>
            <p:nvSpPr>
              <p:cNvPr name="Freeform 196" id="196"/>
              <p:cNvSpPr/>
              <p:nvPr/>
            </p:nvSpPr>
            <p:spPr>
              <a:xfrm flipH="false" flipV="false" rot="0">
                <a:off x="157480" y="157480"/>
                <a:ext cx="278257" cy="278257"/>
              </a:xfrm>
              <a:custGeom>
                <a:avLst/>
                <a:gdLst/>
                <a:ahLst/>
                <a:cxnLst/>
                <a:rect r="r" b="b" t="t" l="l"/>
                <a:pathLst>
                  <a:path h="278257" w="278257">
                    <a:moveTo>
                      <a:pt x="278257" y="146812"/>
                    </a:moveTo>
                    <a:lnTo>
                      <a:pt x="146812" y="278257"/>
                    </a:lnTo>
                    <a:lnTo>
                      <a:pt x="0" y="131445"/>
                    </a:lnTo>
                    <a:lnTo>
                      <a:pt x="131445" y="0"/>
                    </a:lnTo>
                    <a:close/>
                  </a:path>
                </a:pathLst>
              </a:custGeom>
              <a:solidFill>
                <a:srgbClr val="67C3FF"/>
              </a:solidFill>
            </p:spPr>
          </p:sp>
          <p:sp>
            <p:nvSpPr>
              <p:cNvPr name="Freeform 197" id="197"/>
              <p:cNvSpPr/>
              <p:nvPr/>
            </p:nvSpPr>
            <p:spPr>
              <a:xfrm flipH="false" flipV="false" rot="0">
                <a:off x="63500" y="515620"/>
                <a:ext cx="207645" cy="185928"/>
              </a:xfrm>
              <a:custGeom>
                <a:avLst/>
                <a:gdLst/>
                <a:ahLst/>
                <a:cxnLst/>
                <a:rect r="r" b="b" t="t" l="l"/>
                <a:pathLst>
                  <a:path h="185928" w="207645">
                    <a:moveTo>
                      <a:pt x="207645" y="127"/>
                    </a:moveTo>
                    <a:lnTo>
                      <a:pt x="207645" y="185928"/>
                    </a:lnTo>
                    <a:lnTo>
                      <a:pt x="0" y="1859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7C3FF"/>
              </a:solidFill>
            </p:spPr>
          </p:sp>
          <p:sp>
            <p:nvSpPr>
              <p:cNvPr name="Freeform 198" id="198"/>
              <p:cNvSpPr/>
              <p:nvPr/>
            </p:nvSpPr>
            <p:spPr>
              <a:xfrm flipH="false" flipV="false" rot="0">
                <a:off x="157480" y="781431"/>
                <a:ext cx="278257" cy="278257"/>
              </a:xfrm>
              <a:custGeom>
                <a:avLst/>
                <a:gdLst/>
                <a:ahLst/>
                <a:cxnLst/>
                <a:rect r="r" b="b" t="t" l="l"/>
                <a:pathLst>
                  <a:path h="278257" w="278257">
                    <a:moveTo>
                      <a:pt x="146812" y="0"/>
                    </a:moveTo>
                    <a:lnTo>
                      <a:pt x="278257" y="131445"/>
                    </a:lnTo>
                    <a:lnTo>
                      <a:pt x="131445" y="278257"/>
                    </a:lnTo>
                    <a:lnTo>
                      <a:pt x="0" y="146939"/>
                    </a:lnTo>
                    <a:close/>
                  </a:path>
                </a:pathLst>
              </a:custGeom>
              <a:solidFill>
                <a:srgbClr val="67C3FF"/>
              </a:solidFill>
            </p:spPr>
          </p:sp>
          <p:sp>
            <p:nvSpPr>
              <p:cNvPr name="Freeform 199" id="199"/>
              <p:cNvSpPr/>
              <p:nvPr/>
            </p:nvSpPr>
            <p:spPr>
              <a:xfrm flipH="false" flipV="false" rot="0">
                <a:off x="781431" y="781431"/>
                <a:ext cx="278257" cy="278257"/>
              </a:xfrm>
              <a:custGeom>
                <a:avLst/>
                <a:gdLst/>
                <a:ahLst/>
                <a:cxnLst/>
                <a:rect r="r" b="b" t="t" l="l"/>
                <a:pathLst>
                  <a:path h="278257" w="278257">
                    <a:moveTo>
                      <a:pt x="0" y="131445"/>
                    </a:moveTo>
                    <a:lnTo>
                      <a:pt x="131445" y="0"/>
                    </a:lnTo>
                    <a:lnTo>
                      <a:pt x="278257" y="146939"/>
                    </a:lnTo>
                    <a:lnTo>
                      <a:pt x="146812" y="278257"/>
                    </a:lnTo>
                    <a:close/>
                  </a:path>
                </a:pathLst>
              </a:custGeom>
              <a:solidFill>
                <a:srgbClr val="67C3FF"/>
              </a:solidFill>
            </p:spPr>
          </p:sp>
          <p:sp>
            <p:nvSpPr>
              <p:cNvPr name="Freeform 200" id="200"/>
              <p:cNvSpPr/>
              <p:nvPr/>
            </p:nvSpPr>
            <p:spPr>
              <a:xfrm flipH="false" flipV="false" rot="0">
                <a:off x="946023" y="515747"/>
                <a:ext cx="207645" cy="185801"/>
              </a:xfrm>
              <a:custGeom>
                <a:avLst/>
                <a:gdLst/>
                <a:ahLst/>
                <a:cxnLst/>
                <a:rect r="r" b="b" t="t" l="l"/>
                <a:pathLst>
                  <a:path h="185801" w="207645">
                    <a:moveTo>
                      <a:pt x="0" y="0"/>
                    </a:moveTo>
                    <a:lnTo>
                      <a:pt x="207645" y="0"/>
                    </a:lnTo>
                    <a:lnTo>
                      <a:pt x="207645" y="185801"/>
                    </a:lnTo>
                    <a:lnTo>
                      <a:pt x="0" y="185801"/>
                    </a:lnTo>
                    <a:close/>
                  </a:path>
                </a:pathLst>
              </a:custGeom>
              <a:solidFill>
                <a:srgbClr val="67C3FF"/>
              </a:solidFill>
            </p:spPr>
          </p:sp>
          <p:sp>
            <p:nvSpPr>
              <p:cNvPr name="Freeform 201" id="201"/>
              <p:cNvSpPr/>
              <p:nvPr/>
            </p:nvSpPr>
            <p:spPr>
              <a:xfrm flipH="false" flipV="false" rot="0">
                <a:off x="781431" y="157480"/>
                <a:ext cx="278257" cy="278257"/>
              </a:xfrm>
              <a:custGeom>
                <a:avLst/>
                <a:gdLst/>
                <a:ahLst/>
                <a:cxnLst/>
                <a:rect r="r" b="b" t="t" l="l"/>
                <a:pathLst>
                  <a:path h="278257" w="278257">
                    <a:moveTo>
                      <a:pt x="131445" y="278257"/>
                    </a:moveTo>
                    <a:lnTo>
                      <a:pt x="0" y="146812"/>
                    </a:lnTo>
                    <a:lnTo>
                      <a:pt x="146939" y="0"/>
                    </a:lnTo>
                    <a:lnTo>
                      <a:pt x="278257" y="131445"/>
                    </a:lnTo>
                    <a:close/>
                  </a:path>
                </a:pathLst>
              </a:custGeom>
              <a:solidFill>
                <a:srgbClr val="67C3FF"/>
              </a:solidFill>
            </p:spPr>
          </p:sp>
          <p:sp>
            <p:nvSpPr>
              <p:cNvPr name="Freeform 202" id="202"/>
              <p:cNvSpPr/>
              <p:nvPr/>
            </p:nvSpPr>
            <p:spPr>
              <a:xfrm flipH="false" flipV="false" rot="0">
                <a:off x="573786" y="849249"/>
                <a:ext cx="34798" cy="86360"/>
              </a:xfrm>
              <a:custGeom>
                <a:avLst/>
                <a:gdLst/>
                <a:ahLst/>
                <a:cxnLst/>
                <a:rect r="r" b="b" t="t" l="l"/>
                <a:pathLst>
                  <a:path h="86360" w="34798">
                    <a:moveTo>
                      <a:pt x="34798" y="86360"/>
                    </a:moveTo>
                    <a:lnTo>
                      <a:pt x="34798" y="34798"/>
                    </a:lnTo>
                    <a:lnTo>
                      <a:pt x="0" y="0"/>
                    </a:lnTo>
                    <a:lnTo>
                      <a:pt x="0" y="84455"/>
                    </a:lnTo>
                    <a:cubicBezTo>
                      <a:pt x="11430" y="85598"/>
                      <a:pt x="23114" y="86360"/>
                      <a:pt x="34798" y="86360"/>
                    </a:cubicBezTo>
                    <a:close/>
                  </a:path>
                </a:pathLst>
              </a:custGeom>
              <a:solidFill>
                <a:srgbClr val="E94D3E"/>
              </a:solidFill>
            </p:spPr>
          </p:sp>
          <p:sp>
            <p:nvSpPr>
              <p:cNvPr name="Freeform 203" id="203"/>
              <p:cNvSpPr/>
              <p:nvPr/>
            </p:nvSpPr>
            <p:spPr>
              <a:xfrm flipH="false" flipV="false" rot="0">
                <a:off x="573786" y="848995"/>
                <a:ext cx="69596" cy="86614"/>
              </a:xfrm>
              <a:custGeom>
                <a:avLst/>
                <a:gdLst/>
                <a:ahLst/>
                <a:cxnLst/>
                <a:rect r="r" b="b" t="t" l="l"/>
                <a:pathLst>
                  <a:path h="86614" w="69596">
                    <a:moveTo>
                      <a:pt x="34798" y="2794"/>
                    </a:moveTo>
                    <a:lnTo>
                      <a:pt x="0" y="0"/>
                    </a:lnTo>
                    <a:lnTo>
                      <a:pt x="0" y="254"/>
                    </a:lnTo>
                    <a:lnTo>
                      <a:pt x="34798" y="35052"/>
                    </a:lnTo>
                    <a:lnTo>
                      <a:pt x="34798" y="86614"/>
                    </a:lnTo>
                    <a:cubicBezTo>
                      <a:pt x="46609" y="86614"/>
                      <a:pt x="58166" y="85979"/>
                      <a:pt x="69596" y="84709"/>
                    </a:cubicBezTo>
                    <a:lnTo>
                      <a:pt x="69596" y="0"/>
                    </a:lnTo>
                    <a:cubicBezTo>
                      <a:pt x="58166" y="1651"/>
                      <a:pt x="46609" y="2794"/>
                      <a:pt x="34798" y="2794"/>
                    </a:cubicBezTo>
                  </a:path>
                </a:pathLst>
              </a:custGeom>
              <a:solidFill>
                <a:srgbClr val="AF3A2F"/>
              </a:solidFill>
            </p:spPr>
          </p:sp>
          <p:sp>
            <p:nvSpPr>
              <p:cNvPr name="Freeform 204" id="204"/>
              <p:cNvSpPr/>
              <p:nvPr/>
            </p:nvSpPr>
            <p:spPr>
              <a:xfrm flipH="false" flipV="false" rot="0">
                <a:off x="437515" y="437515"/>
                <a:ext cx="291973" cy="291973"/>
              </a:xfrm>
              <a:custGeom>
                <a:avLst/>
                <a:gdLst/>
                <a:ahLst/>
                <a:cxnLst/>
                <a:rect r="r" b="b" t="t" l="l"/>
                <a:pathLst>
                  <a:path h="291973" w="291973">
                    <a:moveTo>
                      <a:pt x="171069" y="0"/>
                    </a:moveTo>
                    <a:cubicBezTo>
                      <a:pt x="76708" y="0"/>
                      <a:pt x="0" y="76708"/>
                      <a:pt x="0" y="171069"/>
                    </a:cubicBezTo>
                    <a:cubicBezTo>
                      <a:pt x="0" y="218186"/>
                      <a:pt x="19177" y="260985"/>
                      <a:pt x="50165" y="291973"/>
                    </a:cubicBezTo>
                    <a:lnTo>
                      <a:pt x="291973" y="50165"/>
                    </a:lnTo>
                    <a:cubicBezTo>
                      <a:pt x="260985" y="19177"/>
                      <a:pt x="218186" y="0"/>
                      <a:pt x="171069" y="0"/>
                    </a:cubicBez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05" id="205"/>
              <p:cNvSpPr/>
              <p:nvPr/>
            </p:nvSpPr>
            <p:spPr>
              <a:xfrm flipH="false" flipV="false" rot="0">
                <a:off x="487680" y="487680"/>
                <a:ext cx="291973" cy="291973"/>
              </a:xfrm>
              <a:custGeom>
                <a:avLst/>
                <a:gdLst/>
                <a:ahLst/>
                <a:cxnLst/>
                <a:rect r="r" b="b" t="t" l="l"/>
                <a:pathLst>
                  <a:path h="291973" w="291973">
                    <a:moveTo>
                      <a:pt x="291973" y="120904"/>
                    </a:moveTo>
                    <a:cubicBezTo>
                      <a:pt x="291973" y="73787"/>
                      <a:pt x="272796" y="30988"/>
                      <a:pt x="241808" y="0"/>
                    </a:cubicBezTo>
                    <a:lnTo>
                      <a:pt x="0" y="241808"/>
                    </a:lnTo>
                    <a:cubicBezTo>
                      <a:pt x="30988" y="272796"/>
                      <a:pt x="73787" y="291973"/>
                      <a:pt x="120904" y="291973"/>
                    </a:cubicBezTo>
                    <a:cubicBezTo>
                      <a:pt x="215265" y="291973"/>
                      <a:pt x="291973" y="215138"/>
                      <a:pt x="291973" y="120904"/>
                    </a:cubicBezTo>
                  </a:path>
                </a:pathLst>
              </a:custGeom>
              <a:solidFill>
                <a:srgbClr val="E1F3FF"/>
              </a:solidFill>
            </p:spPr>
          </p:sp>
          <p:sp>
            <p:nvSpPr>
              <p:cNvPr name="Freeform 206" id="206"/>
              <p:cNvSpPr/>
              <p:nvPr/>
            </p:nvSpPr>
            <p:spPr>
              <a:xfrm flipH="false" flipV="false" rot="0">
                <a:off x="608457" y="365252"/>
                <a:ext cx="243205" cy="486410"/>
              </a:xfrm>
              <a:custGeom>
                <a:avLst/>
                <a:gdLst/>
                <a:ahLst/>
                <a:cxnLst/>
                <a:rect r="r" b="b" t="t" l="l"/>
                <a:pathLst>
                  <a:path h="486410" w="243205">
                    <a:moveTo>
                      <a:pt x="121031" y="122428"/>
                    </a:moveTo>
                    <a:cubicBezTo>
                      <a:pt x="152019" y="153416"/>
                      <a:pt x="171196" y="196215"/>
                      <a:pt x="171196" y="243332"/>
                    </a:cubicBezTo>
                    <a:cubicBezTo>
                      <a:pt x="171196" y="337693"/>
                      <a:pt x="94488" y="414401"/>
                      <a:pt x="127" y="414401"/>
                    </a:cubicBezTo>
                    <a:lnTo>
                      <a:pt x="127" y="486410"/>
                    </a:lnTo>
                    <a:cubicBezTo>
                      <a:pt x="11938" y="486410"/>
                      <a:pt x="23495" y="485267"/>
                      <a:pt x="34925" y="483616"/>
                    </a:cubicBezTo>
                    <a:cubicBezTo>
                      <a:pt x="152527" y="466725"/>
                      <a:pt x="243205" y="365506"/>
                      <a:pt x="243205" y="243205"/>
                    </a:cubicBezTo>
                    <a:cubicBezTo>
                      <a:pt x="243205" y="109220"/>
                      <a:pt x="134112" y="127"/>
                      <a:pt x="0" y="0"/>
                    </a:cubicBezTo>
                    <a:lnTo>
                      <a:pt x="0" y="72009"/>
                    </a:lnTo>
                    <a:cubicBezTo>
                      <a:pt x="47117" y="72009"/>
                      <a:pt x="89916" y="91186"/>
                      <a:pt x="120904" y="122174"/>
                    </a:cubicBezTo>
                  </a:path>
                </a:pathLst>
              </a:custGeom>
              <a:solidFill>
                <a:srgbClr val="2A3A4A"/>
              </a:solidFill>
            </p:spPr>
          </p:sp>
          <p:sp>
            <p:nvSpPr>
              <p:cNvPr name="Freeform 207" id="207"/>
              <p:cNvSpPr/>
              <p:nvPr/>
            </p:nvSpPr>
            <p:spPr>
              <a:xfrm flipH="false" flipV="false" rot="0">
                <a:off x="365506" y="365506"/>
                <a:ext cx="243205" cy="486410"/>
              </a:xfrm>
              <a:custGeom>
                <a:avLst/>
                <a:gdLst/>
                <a:ahLst/>
                <a:cxnLst/>
                <a:rect r="r" b="b" t="t" l="l"/>
                <a:pathLst>
                  <a:path h="486410" w="243205">
                    <a:moveTo>
                      <a:pt x="243078" y="414147"/>
                    </a:moveTo>
                    <a:cubicBezTo>
                      <a:pt x="195961" y="414147"/>
                      <a:pt x="153162" y="394970"/>
                      <a:pt x="122174" y="363982"/>
                    </a:cubicBezTo>
                    <a:cubicBezTo>
                      <a:pt x="91186" y="332994"/>
                      <a:pt x="72009" y="290195"/>
                      <a:pt x="72009" y="243078"/>
                    </a:cubicBezTo>
                    <a:cubicBezTo>
                      <a:pt x="72009" y="148717"/>
                      <a:pt x="148717" y="72009"/>
                      <a:pt x="243078" y="72009"/>
                    </a:cubicBezTo>
                    <a:lnTo>
                      <a:pt x="243078" y="0"/>
                    </a:lnTo>
                    <a:cubicBezTo>
                      <a:pt x="108966" y="0"/>
                      <a:pt x="0" y="109093"/>
                      <a:pt x="0" y="243205"/>
                    </a:cubicBezTo>
                    <a:cubicBezTo>
                      <a:pt x="0" y="365379"/>
                      <a:pt x="90805" y="466598"/>
                      <a:pt x="208407" y="483616"/>
                    </a:cubicBezTo>
                    <a:lnTo>
                      <a:pt x="243205" y="486410"/>
                    </a:lnTo>
                    <a:close/>
                  </a:path>
                </a:pathLst>
              </a:custGeom>
              <a:solidFill>
                <a:srgbClr val="607083"/>
              </a:solidFill>
            </p:spPr>
          </p:sp>
          <p:sp>
            <p:nvSpPr>
              <p:cNvPr name="Freeform 208" id="208"/>
              <p:cNvSpPr/>
              <p:nvPr/>
            </p:nvSpPr>
            <p:spPr>
              <a:xfrm flipH="false" flipV="false" rot="0">
                <a:off x="543941" y="993648"/>
                <a:ext cx="64643" cy="132207"/>
              </a:xfrm>
              <a:custGeom>
                <a:avLst/>
                <a:gdLst/>
                <a:ahLst/>
                <a:cxnLst/>
                <a:rect r="r" b="b" t="t" l="l"/>
                <a:pathLst>
                  <a:path h="132207" w="64643">
                    <a:moveTo>
                      <a:pt x="64643" y="5461"/>
                    </a:moveTo>
                    <a:lnTo>
                      <a:pt x="64643" y="5461"/>
                    </a:lnTo>
                    <a:lnTo>
                      <a:pt x="0" y="0"/>
                    </a:lnTo>
                    <a:lnTo>
                      <a:pt x="0" y="132207"/>
                    </a:lnTo>
                    <a:lnTo>
                      <a:pt x="64643" y="132207"/>
                    </a:lnTo>
                    <a:close/>
                  </a:path>
                </a:pathLst>
              </a:custGeom>
              <a:solidFill>
                <a:srgbClr val="607083"/>
              </a:solidFill>
            </p:spPr>
          </p:sp>
          <p:sp>
            <p:nvSpPr>
              <p:cNvPr name="Freeform 209" id="209"/>
              <p:cNvSpPr/>
              <p:nvPr/>
            </p:nvSpPr>
            <p:spPr>
              <a:xfrm flipH="false" flipV="false" rot="0">
                <a:off x="608584" y="993648"/>
                <a:ext cx="64643" cy="132207"/>
              </a:xfrm>
              <a:custGeom>
                <a:avLst/>
                <a:gdLst/>
                <a:ahLst/>
                <a:cxnLst/>
                <a:rect r="r" b="b" t="t" l="l"/>
                <a:pathLst>
                  <a:path h="132207" w="64643">
                    <a:moveTo>
                      <a:pt x="0" y="132207"/>
                    </a:moveTo>
                    <a:lnTo>
                      <a:pt x="64643" y="132207"/>
                    </a:lnTo>
                    <a:lnTo>
                      <a:pt x="64643" y="0"/>
                    </a:lnTo>
                    <a:cubicBezTo>
                      <a:pt x="43561" y="3556"/>
                      <a:pt x="22098" y="5461"/>
                      <a:pt x="0" y="5461"/>
                    </a:cubicBezTo>
                    <a:close/>
                  </a:path>
                </a:pathLst>
              </a:custGeom>
              <a:solidFill>
                <a:srgbClr val="2A3A4A"/>
              </a:solidFill>
            </p:spPr>
          </p:sp>
          <p:sp>
            <p:nvSpPr>
              <p:cNvPr name="Freeform 210" id="210"/>
              <p:cNvSpPr/>
              <p:nvPr/>
            </p:nvSpPr>
            <p:spPr>
              <a:xfrm flipH="false" flipV="false" rot="0">
                <a:off x="218186" y="218186"/>
                <a:ext cx="781050" cy="780923"/>
              </a:xfrm>
              <a:custGeom>
                <a:avLst/>
                <a:gdLst/>
                <a:ahLst/>
                <a:cxnLst/>
                <a:rect r="r" b="b" t="t" l="l"/>
                <a:pathLst>
                  <a:path h="780923" w="781050">
                    <a:moveTo>
                      <a:pt x="425196" y="715518"/>
                    </a:moveTo>
                    <a:lnTo>
                      <a:pt x="390398" y="717423"/>
                    </a:lnTo>
                    <a:cubicBezTo>
                      <a:pt x="378587" y="717423"/>
                      <a:pt x="367030" y="716788"/>
                      <a:pt x="355600" y="715518"/>
                    </a:cubicBezTo>
                    <a:cubicBezTo>
                      <a:pt x="191643" y="697992"/>
                      <a:pt x="63373" y="558927"/>
                      <a:pt x="63373" y="390398"/>
                    </a:cubicBezTo>
                    <a:cubicBezTo>
                      <a:pt x="63373" y="210058"/>
                      <a:pt x="210058" y="63373"/>
                      <a:pt x="390398" y="63373"/>
                    </a:cubicBezTo>
                    <a:cubicBezTo>
                      <a:pt x="570738" y="63373"/>
                      <a:pt x="717423" y="210058"/>
                      <a:pt x="717423" y="390398"/>
                    </a:cubicBezTo>
                    <a:cubicBezTo>
                      <a:pt x="717423" y="558927"/>
                      <a:pt x="589280" y="698119"/>
                      <a:pt x="425196" y="715518"/>
                    </a:cubicBezTo>
                    <a:moveTo>
                      <a:pt x="390398" y="0"/>
                    </a:moveTo>
                    <a:cubicBezTo>
                      <a:pt x="175133" y="0"/>
                      <a:pt x="0" y="175133"/>
                      <a:pt x="0" y="390398"/>
                    </a:cubicBezTo>
                    <a:cubicBezTo>
                      <a:pt x="0" y="583692"/>
                      <a:pt x="141224" y="744474"/>
                      <a:pt x="325882" y="775462"/>
                    </a:cubicBezTo>
                    <a:lnTo>
                      <a:pt x="390525" y="780923"/>
                    </a:lnTo>
                    <a:cubicBezTo>
                      <a:pt x="412496" y="780923"/>
                      <a:pt x="434086" y="779018"/>
                      <a:pt x="455168" y="775462"/>
                    </a:cubicBezTo>
                    <a:cubicBezTo>
                      <a:pt x="639826" y="744474"/>
                      <a:pt x="781050" y="583692"/>
                      <a:pt x="781050" y="390398"/>
                    </a:cubicBezTo>
                    <a:cubicBezTo>
                      <a:pt x="781050" y="175133"/>
                      <a:pt x="605917" y="0"/>
                      <a:pt x="390525" y="0"/>
                    </a:cubicBezTo>
                  </a:path>
                </a:pathLst>
              </a:custGeom>
              <a:solidFill>
                <a:srgbClr val="3598DB"/>
              </a:solidFill>
            </p:spPr>
          </p:sp>
          <p:sp>
            <p:nvSpPr>
              <p:cNvPr name="Freeform 211" id="211"/>
              <p:cNvSpPr/>
              <p:nvPr/>
            </p:nvSpPr>
            <p:spPr>
              <a:xfrm flipH="false" flipV="false" rot="0">
                <a:off x="608584" y="1125855"/>
                <a:ext cx="64643" cy="61468"/>
              </a:xfrm>
              <a:custGeom>
                <a:avLst/>
                <a:gdLst/>
                <a:ahLst/>
                <a:cxnLst/>
                <a:rect r="r" b="b" t="t" l="l"/>
                <a:pathLst>
                  <a:path h="61468" w="64643">
                    <a:moveTo>
                      <a:pt x="0" y="61468"/>
                    </a:moveTo>
                    <a:lnTo>
                      <a:pt x="64643" y="61468"/>
                    </a:lnTo>
                    <a:lnTo>
                      <a:pt x="646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F3A2F"/>
              </a:solidFill>
            </p:spPr>
          </p:sp>
          <p:sp>
            <p:nvSpPr>
              <p:cNvPr name="Freeform 212" id="212"/>
              <p:cNvSpPr/>
              <p:nvPr/>
            </p:nvSpPr>
            <p:spPr>
              <a:xfrm flipH="false" flipV="false" rot="0">
                <a:off x="543941" y="1125855"/>
                <a:ext cx="64643" cy="61595"/>
              </a:xfrm>
              <a:custGeom>
                <a:avLst/>
                <a:gdLst/>
                <a:ahLst/>
                <a:cxnLst/>
                <a:rect r="r" b="b" t="t" l="l"/>
                <a:pathLst>
                  <a:path h="61595" w="64643">
                    <a:moveTo>
                      <a:pt x="0" y="0"/>
                    </a:moveTo>
                    <a:lnTo>
                      <a:pt x="0" y="61595"/>
                    </a:lnTo>
                    <a:lnTo>
                      <a:pt x="64643" y="61595"/>
                    </a:lnTo>
                    <a:lnTo>
                      <a:pt x="64643" y="0"/>
                    </a:lnTo>
                    <a:close/>
                  </a:path>
                </a:pathLst>
              </a:custGeom>
              <a:solidFill>
                <a:srgbClr val="E94D3E"/>
              </a:solidFill>
            </p:spPr>
          </p:sp>
        </p:grpSp>
        <p:grpSp>
          <p:nvGrpSpPr>
            <p:cNvPr name="Group 213" id="213"/>
            <p:cNvGrpSpPr>
              <a:grpSpLocks noChangeAspect="true"/>
            </p:cNvGrpSpPr>
            <p:nvPr/>
          </p:nvGrpSpPr>
          <p:grpSpPr>
            <a:xfrm rot="0">
              <a:off x="5082142" y="11113992"/>
              <a:ext cx="943988" cy="943988"/>
              <a:chOff x="0" y="0"/>
              <a:chExt cx="2136419" cy="2136419"/>
            </a:xfrm>
          </p:grpSpPr>
          <p:sp>
            <p:nvSpPr>
              <p:cNvPr name="Freeform 214" id="214"/>
              <p:cNvSpPr/>
              <p:nvPr/>
            </p:nvSpPr>
            <p:spPr>
              <a:xfrm flipH="false" flipV="false" rot="0">
                <a:off x="63500" y="63500"/>
                <a:ext cx="2009394" cy="2009394"/>
              </a:xfrm>
              <a:custGeom>
                <a:avLst/>
                <a:gdLst/>
                <a:ahLst/>
                <a:cxnLst/>
                <a:rect r="r" b="b" t="t" l="l"/>
                <a:pathLst>
                  <a:path h="2009394" w="2009394">
                    <a:moveTo>
                      <a:pt x="2009394" y="1004697"/>
                    </a:moveTo>
                    <a:cubicBezTo>
                      <a:pt x="2009394" y="1559560"/>
                      <a:pt x="1559560" y="2009394"/>
                      <a:pt x="1004697" y="2009394"/>
                    </a:cubicBezTo>
                    <a:cubicBezTo>
                      <a:pt x="449834" y="2009394"/>
                      <a:pt x="0" y="1559560"/>
                      <a:pt x="0" y="1004697"/>
                    </a:cubicBezTo>
                    <a:cubicBezTo>
                      <a:pt x="0" y="449834"/>
                      <a:pt x="449834" y="0"/>
                      <a:pt x="1004697" y="0"/>
                    </a:cubicBezTo>
                    <a:cubicBezTo>
                      <a:pt x="1559560" y="0"/>
                      <a:pt x="2009394" y="449834"/>
                      <a:pt x="2009394" y="1004697"/>
                    </a:cubicBez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215" id="215"/>
              <p:cNvSpPr/>
              <p:nvPr/>
            </p:nvSpPr>
            <p:spPr>
              <a:xfrm flipH="false" flipV="false" rot="0">
                <a:off x="145415" y="145415"/>
                <a:ext cx="1845691" cy="1845691"/>
              </a:xfrm>
              <a:custGeom>
                <a:avLst/>
                <a:gdLst/>
                <a:ahLst/>
                <a:cxnLst/>
                <a:rect r="r" b="b" t="t" l="l"/>
                <a:pathLst>
                  <a:path h="1845691" w="1845691">
                    <a:moveTo>
                      <a:pt x="1845691" y="922782"/>
                    </a:moveTo>
                    <a:cubicBezTo>
                      <a:pt x="1845691" y="1432433"/>
                      <a:pt x="1432560" y="1845691"/>
                      <a:pt x="922909" y="1845691"/>
                    </a:cubicBezTo>
                    <a:cubicBezTo>
                      <a:pt x="413258" y="1845691"/>
                      <a:pt x="0" y="1432433"/>
                      <a:pt x="0" y="922782"/>
                    </a:cubicBezTo>
                    <a:cubicBezTo>
                      <a:pt x="0" y="413131"/>
                      <a:pt x="413131" y="0"/>
                      <a:pt x="922782" y="0"/>
                    </a:cubicBezTo>
                    <a:cubicBezTo>
                      <a:pt x="1432433" y="0"/>
                      <a:pt x="1845564" y="413131"/>
                      <a:pt x="1845564" y="922909"/>
                    </a:cubicBez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16" id="216"/>
              <p:cNvSpPr/>
              <p:nvPr/>
            </p:nvSpPr>
            <p:spPr>
              <a:xfrm flipH="false" flipV="false" rot="0">
                <a:off x="842137" y="622808"/>
                <a:ext cx="443357" cy="468122"/>
              </a:xfrm>
              <a:custGeom>
                <a:avLst/>
                <a:gdLst/>
                <a:ahLst/>
                <a:cxnLst/>
                <a:rect r="r" b="b" t="t" l="l"/>
                <a:pathLst>
                  <a:path h="468122" w="443357">
                    <a:moveTo>
                      <a:pt x="0" y="264033"/>
                    </a:moveTo>
                    <a:lnTo>
                      <a:pt x="356489" y="13081"/>
                    </a:lnTo>
                    <a:cubicBezTo>
                      <a:pt x="370205" y="0"/>
                      <a:pt x="443357" y="379603"/>
                      <a:pt x="443357" y="379603"/>
                    </a:cubicBezTo>
                    <a:lnTo>
                      <a:pt x="47371" y="468122"/>
                    </a:lnTo>
                    <a:close/>
                  </a:path>
                </a:pathLst>
              </a:custGeom>
              <a:solidFill>
                <a:srgbClr val="E1F3FF"/>
              </a:solidFill>
            </p:spPr>
          </p:sp>
          <p:sp>
            <p:nvSpPr>
              <p:cNvPr name="Freeform 217" id="217"/>
              <p:cNvSpPr/>
              <p:nvPr/>
            </p:nvSpPr>
            <p:spPr>
              <a:xfrm flipH="false" flipV="false" rot="0">
                <a:off x="878586" y="658368"/>
                <a:ext cx="427101" cy="599440"/>
              </a:xfrm>
              <a:custGeom>
                <a:avLst/>
                <a:gdLst/>
                <a:ahLst/>
                <a:cxnLst/>
                <a:rect r="r" b="b" t="t" l="l"/>
                <a:pathLst>
                  <a:path h="599440" w="427101">
                    <a:moveTo>
                      <a:pt x="288036" y="0"/>
                    </a:moveTo>
                    <a:lnTo>
                      <a:pt x="427101" y="599440"/>
                    </a:lnTo>
                    <a:lnTo>
                      <a:pt x="36322" y="542417"/>
                    </a:lnTo>
                    <a:lnTo>
                      <a:pt x="0" y="385572"/>
                    </a:lnTo>
                    <a:lnTo>
                      <a:pt x="277114" y="320929"/>
                    </a:lnTo>
                    <a:lnTo>
                      <a:pt x="214630" y="51562"/>
                    </a:lnTo>
                    <a:close/>
                  </a:path>
                </a:pathLst>
              </a:custGeom>
              <a:solidFill>
                <a:srgbClr val="A9B6BF"/>
              </a:solidFill>
            </p:spPr>
          </p:sp>
          <p:sp>
            <p:nvSpPr>
              <p:cNvPr name="Freeform 218" id="218"/>
              <p:cNvSpPr/>
              <p:nvPr/>
            </p:nvSpPr>
            <p:spPr>
              <a:xfrm flipH="false" flipV="false" rot="0">
                <a:off x="803529" y="1313561"/>
                <a:ext cx="140716" cy="96393"/>
              </a:xfrm>
              <a:custGeom>
                <a:avLst/>
                <a:gdLst/>
                <a:ahLst/>
                <a:cxnLst/>
                <a:rect r="r" b="b" t="t" l="l"/>
                <a:pathLst>
                  <a:path h="96393" w="140716">
                    <a:moveTo>
                      <a:pt x="6350" y="68580"/>
                    </a:moveTo>
                    <a:cubicBezTo>
                      <a:pt x="10287" y="85725"/>
                      <a:pt x="27432" y="96393"/>
                      <a:pt x="44704" y="92456"/>
                    </a:cubicBezTo>
                    <a:lnTo>
                      <a:pt x="112776" y="76708"/>
                    </a:lnTo>
                    <a:cubicBezTo>
                      <a:pt x="129921" y="72771"/>
                      <a:pt x="140716" y="55499"/>
                      <a:pt x="136779" y="38354"/>
                    </a:cubicBezTo>
                    <a:lnTo>
                      <a:pt x="134366" y="27940"/>
                    </a:lnTo>
                    <a:cubicBezTo>
                      <a:pt x="130302" y="10668"/>
                      <a:pt x="113157" y="0"/>
                      <a:pt x="96012" y="3937"/>
                    </a:cubicBezTo>
                    <a:lnTo>
                      <a:pt x="27940" y="19685"/>
                    </a:lnTo>
                    <a:cubicBezTo>
                      <a:pt x="10668" y="23622"/>
                      <a:pt x="0" y="40894"/>
                      <a:pt x="4064" y="58039"/>
                    </a:cubicBezTo>
                    <a:close/>
                  </a:path>
                </a:pathLst>
              </a:custGeom>
              <a:solidFill>
                <a:srgbClr val="E94D3E"/>
              </a:solidFill>
            </p:spPr>
          </p:sp>
          <p:sp>
            <p:nvSpPr>
              <p:cNvPr name="Freeform 219" id="219"/>
              <p:cNvSpPr/>
              <p:nvPr/>
            </p:nvSpPr>
            <p:spPr>
              <a:xfrm flipH="false" flipV="false" rot="0">
                <a:off x="585216" y="886968"/>
                <a:ext cx="293370" cy="216662"/>
              </a:xfrm>
              <a:custGeom>
                <a:avLst/>
                <a:gdLst/>
                <a:ahLst/>
                <a:cxnLst/>
                <a:rect r="r" b="b" t="t" l="l"/>
                <a:pathLst>
                  <a:path h="216662" w="293370">
                    <a:moveTo>
                      <a:pt x="12700" y="113030"/>
                    </a:moveTo>
                    <a:lnTo>
                      <a:pt x="0" y="59563"/>
                    </a:lnTo>
                    <a:lnTo>
                      <a:pt x="256921" y="0"/>
                    </a:lnTo>
                    <a:lnTo>
                      <a:pt x="293370" y="156972"/>
                    </a:lnTo>
                    <a:lnTo>
                      <a:pt x="36449" y="216662"/>
                    </a:lnTo>
                    <a:lnTo>
                      <a:pt x="24384" y="163449"/>
                    </a:lnTo>
                    <a:close/>
                  </a:path>
                </a:pathLst>
              </a:custGeom>
              <a:solidFill>
                <a:srgbClr val="E94D3E"/>
              </a:solidFill>
            </p:spPr>
          </p:sp>
          <p:sp>
            <p:nvSpPr>
              <p:cNvPr name="Freeform 220" id="220"/>
              <p:cNvSpPr/>
              <p:nvPr/>
            </p:nvSpPr>
            <p:spPr>
              <a:xfrm flipH="false" flipV="false" rot="0">
                <a:off x="621665" y="1043686"/>
                <a:ext cx="293370" cy="216789"/>
              </a:xfrm>
              <a:custGeom>
                <a:avLst/>
                <a:gdLst/>
                <a:ahLst/>
                <a:cxnLst/>
                <a:rect r="r" b="b" t="t" l="l"/>
                <a:pathLst>
                  <a:path h="216789" w="293370">
                    <a:moveTo>
                      <a:pt x="12700" y="113157"/>
                    </a:moveTo>
                    <a:lnTo>
                      <a:pt x="0" y="59563"/>
                    </a:lnTo>
                    <a:lnTo>
                      <a:pt x="256921" y="0"/>
                    </a:lnTo>
                    <a:lnTo>
                      <a:pt x="293370" y="157099"/>
                    </a:lnTo>
                    <a:lnTo>
                      <a:pt x="36449" y="216789"/>
                    </a:lnTo>
                    <a:lnTo>
                      <a:pt x="24384" y="163576"/>
                    </a:lnTo>
                    <a:close/>
                  </a:path>
                </a:pathLst>
              </a:custGeom>
              <a:solidFill>
                <a:srgbClr val="AF3A2F"/>
              </a:solidFill>
            </p:spPr>
          </p:sp>
          <p:sp>
            <p:nvSpPr>
              <p:cNvPr name="Freeform 221" id="221"/>
              <p:cNvSpPr/>
              <p:nvPr/>
            </p:nvSpPr>
            <p:spPr>
              <a:xfrm flipH="false" flipV="false" rot="0">
                <a:off x="751840" y="1496949"/>
                <a:ext cx="219710" cy="114681"/>
              </a:xfrm>
              <a:custGeom>
                <a:avLst/>
                <a:gdLst/>
                <a:ahLst/>
                <a:cxnLst/>
                <a:rect r="r" b="b" t="t" l="l"/>
                <a:pathLst>
                  <a:path h="114681" w="219710">
                    <a:moveTo>
                      <a:pt x="6223" y="86741"/>
                    </a:moveTo>
                    <a:cubicBezTo>
                      <a:pt x="10160" y="103886"/>
                      <a:pt x="27432" y="114681"/>
                      <a:pt x="44704" y="110617"/>
                    </a:cubicBezTo>
                    <a:lnTo>
                      <a:pt x="191770" y="76581"/>
                    </a:lnTo>
                    <a:cubicBezTo>
                      <a:pt x="208915" y="72644"/>
                      <a:pt x="219710" y="55372"/>
                      <a:pt x="215773" y="38227"/>
                    </a:cubicBezTo>
                    <a:lnTo>
                      <a:pt x="213360" y="27813"/>
                    </a:lnTo>
                    <a:cubicBezTo>
                      <a:pt x="209423" y="10668"/>
                      <a:pt x="192151" y="0"/>
                      <a:pt x="175006" y="3937"/>
                    </a:cubicBezTo>
                    <a:lnTo>
                      <a:pt x="27940" y="38100"/>
                    </a:lnTo>
                    <a:cubicBezTo>
                      <a:pt x="10795" y="42037"/>
                      <a:pt x="0" y="59309"/>
                      <a:pt x="3937" y="76454"/>
                    </a:cubicBezTo>
                    <a:close/>
                  </a:path>
                </a:pathLst>
              </a:custGeom>
              <a:solidFill>
                <a:srgbClr val="3598DB"/>
              </a:solidFill>
            </p:spPr>
          </p:sp>
          <p:sp>
            <p:nvSpPr>
              <p:cNvPr name="Freeform 222" id="222"/>
              <p:cNvSpPr/>
              <p:nvPr/>
            </p:nvSpPr>
            <p:spPr>
              <a:xfrm flipH="false" flipV="false" rot="0">
                <a:off x="1236853" y="943356"/>
                <a:ext cx="149606" cy="352298"/>
              </a:xfrm>
              <a:custGeom>
                <a:avLst/>
                <a:gdLst/>
                <a:ahLst/>
                <a:cxnLst/>
                <a:rect r="r" b="b" t="t" l="l"/>
                <a:pathLst>
                  <a:path h="352298" w="149606">
                    <a:moveTo>
                      <a:pt x="74041" y="0"/>
                    </a:moveTo>
                    <a:lnTo>
                      <a:pt x="146177" y="311023"/>
                    </a:lnTo>
                    <a:cubicBezTo>
                      <a:pt x="149606" y="325882"/>
                      <a:pt x="140335" y="340741"/>
                      <a:pt x="125476" y="344170"/>
                    </a:cubicBezTo>
                    <a:lnTo>
                      <a:pt x="105283" y="348869"/>
                    </a:lnTo>
                    <a:cubicBezTo>
                      <a:pt x="90424" y="352298"/>
                      <a:pt x="75565" y="343027"/>
                      <a:pt x="72136" y="328295"/>
                    </a:cubicBezTo>
                    <a:lnTo>
                      <a:pt x="0" y="17526"/>
                    </a:lnTo>
                    <a:close/>
                  </a:path>
                </a:pathLst>
              </a:custGeom>
              <a:solidFill>
                <a:srgbClr val="AF3A2F"/>
              </a:solidFill>
            </p:spPr>
          </p:sp>
          <p:sp>
            <p:nvSpPr>
              <p:cNvPr name="Freeform 223" id="223"/>
              <p:cNvSpPr/>
              <p:nvPr/>
            </p:nvSpPr>
            <p:spPr>
              <a:xfrm flipH="false" flipV="false" rot="0">
                <a:off x="1161288" y="608584"/>
                <a:ext cx="149606" cy="352298"/>
              </a:xfrm>
              <a:custGeom>
                <a:avLst/>
                <a:gdLst/>
                <a:ahLst/>
                <a:cxnLst/>
                <a:rect r="r" b="b" t="t" l="l"/>
                <a:pathLst>
                  <a:path h="352298" w="149606">
                    <a:moveTo>
                      <a:pt x="75565" y="352298"/>
                    </a:moveTo>
                    <a:lnTo>
                      <a:pt x="3429" y="41275"/>
                    </a:lnTo>
                    <a:cubicBezTo>
                      <a:pt x="0" y="26416"/>
                      <a:pt x="9271" y="11557"/>
                      <a:pt x="24130" y="8128"/>
                    </a:cubicBezTo>
                    <a:lnTo>
                      <a:pt x="44323" y="3429"/>
                    </a:lnTo>
                    <a:cubicBezTo>
                      <a:pt x="59182" y="0"/>
                      <a:pt x="74041" y="9271"/>
                      <a:pt x="77470" y="24003"/>
                    </a:cubicBezTo>
                    <a:lnTo>
                      <a:pt x="149606" y="335026"/>
                    </a:lnTo>
                    <a:close/>
                  </a:path>
                </a:pathLst>
              </a:custGeom>
              <a:solidFill>
                <a:srgbClr val="E94D3E"/>
              </a:solidFill>
            </p:spPr>
          </p:sp>
          <p:sp>
            <p:nvSpPr>
              <p:cNvPr name="Freeform 224" id="224"/>
              <p:cNvSpPr/>
              <p:nvPr/>
            </p:nvSpPr>
            <p:spPr>
              <a:xfrm flipH="false" flipV="false" rot="0">
                <a:off x="658495" y="1200912"/>
                <a:ext cx="267970" cy="334010"/>
              </a:xfrm>
              <a:custGeom>
                <a:avLst/>
                <a:gdLst/>
                <a:ahLst/>
                <a:cxnLst/>
                <a:rect r="r" b="b" t="t" l="l"/>
                <a:pathLst>
                  <a:path h="334010" w="267970">
                    <a:moveTo>
                      <a:pt x="55118" y="46609"/>
                    </a:moveTo>
                    <a:lnTo>
                      <a:pt x="256540" y="0"/>
                    </a:lnTo>
                    <a:cubicBezTo>
                      <a:pt x="256540" y="0"/>
                      <a:pt x="256413" y="0"/>
                      <a:pt x="256413" y="0"/>
                    </a:cubicBezTo>
                    <a:cubicBezTo>
                      <a:pt x="225933" y="7112"/>
                      <a:pt x="207010" y="37465"/>
                      <a:pt x="214122" y="67945"/>
                    </a:cubicBezTo>
                    <a:lnTo>
                      <a:pt x="267970" y="300101"/>
                    </a:lnTo>
                    <a:lnTo>
                      <a:pt x="121793" y="334010"/>
                    </a:lnTo>
                    <a:lnTo>
                      <a:pt x="67945" y="101854"/>
                    </a:lnTo>
                    <a:cubicBezTo>
                      <a:pt x="60833" y="71374"/>
                      <a:pt x="30480" y="52451"/>
                      <a:pt x="0" y="59563"/>
                    </a:cubicBezTo>
                    <a:lnTo>
                      <a:pt x="0" y="59563"/>
                    </a:lnTo>
                    <a:lnTo>
                      <a:pt x="0" y="59563"/>
                    </a:lnTo>
                    <a:close/>
                  </a:path>
                </a:pathLst>
              </a:custGeom>
              <a:solidFill>
                <a:srgbClr val="2A3A4A"/>
              </a:solidFill>
            </p:spPr>
          </p:sp>
          <p:sp>
            <p:nvSpPr>
              <p:cNvPr name="Freeform 225" id="225"/>
              <p:cNvSpPr/>
              <p:nvPr/>
            </p:nvSpPr>
            <p:spPr>
              <a:xfrm flipH="false" flipV="false" rot="0">
                <a:off x="542163" y="970026"/>
                <a:ext cx="112395" cy="278130"/>
              </a:xfrm>
              <a:custGeom>
                <a:avLst/>
                <a:gdLst/>
                <a:ahLst/>
                <a:cxnLst/>
                <a:rect r="r" b="b" t="t" l="l"/>
                <a:pathLst>
                  <a:path h="278130" w="112395">
                    <a:moveTo>
                      <a:pt x="48895" y="0"/>
                    </a:moveTo>
                    <a:lnTo>
                      <a:pt x="112395" y="273812"/>
                    </a:lnTo>
                    <a:cubicBezTo>
                      <a:pt x="93853" y="278130"/>
                      <a:pt x="75311" y="277749"/>
                      <a:pt x="57912" y="273685"/>
                    </a:cubicBezTo>
                    <a:lnTo>
                      <a:pt x="0" y="24130"/>
                    </a:lnTo>
                    <a:cubicBezTo>
                      <a:pt x="13843" y="12827"/>
                      <a:pt x="30353" y="4445"/>
                      <a:pt x="48895" y="127"/>
                    </a:cubicBezTo>
                  </a:path>
                </a:pathLst>
              </a:custGeom>
              <a:solidFill>
                <a:srgbClr val="3598DB"/>
              </a:solidFill>
            </p:spPr>
          </p:sp>
          <p:sp>
            <p:nvSpPr>
              <p:cNvPr name="Freeform 226" id="226"/>
              <p:cNvSpPr/>
              <p:nvPr/>
            </p:nvSpPr>
            <p:spPr>
              <a:xfrm flipH="false" flipV="false" rot="0">
                <a:off x="507873" y="1021207"/>
                <a:ext cx="85979" cy="195326"/>
              </a:xfrm>
              <a:custGeom>
                <a:avLst/>
                <a:gdLst/>
                <a:ahLst/>
                <a:cxnLst/>
                <a:rect r="r" b="b" t="t" l="l"/>
                <a:pathLst>
                  <a:path h="195326" w="85979">
                    <a:moveTo>
                      <a:pt x="40640" y="127"/>
                    </a:moveTo>
                    <a:lnTo>
                      <a:pt x="85979" y="195326"/>
                    </a:lnTo>
                    <a:cubicBezTo>
                      <a:pt x="52070" y="187452"/>
                      <a:pt x="23876" y="161163"/>
                      <a:pt x="15494" y="125095"/>
                    </a:cubicBezTo>
                    <a:lnTo>
                      <a:pt x="8382" y="94488"/>
                    </a:lnTo>
                    <a:cubicBezTo>
                      <a:pt x="0" y="58166"/>
                      <a:pt x="13589" y="22098"/>
                      <a:pt x="40640" y="0"/>
                    </a:cubicBezTo>
                  </a:path>
                </a:pathLst>
              </a:custGeom>
              <a:solidFill>
                <a:srgbClr val="2A3A4A"/>
              </a:solidFill>
            </p:spPr>
          </p:sp>
          <p:sp>
            <p:nvSpPr>
              <p:cNvPr name="Freeform 227" id="227"/>
              <p:cNvSpPr/>
              <p:nvPr/>
            </p:nvSpPr>
            <p:spPr>
              <a:xfrm flipH="false" flipV="false" rot="0">
                <a:off x="1289050" y="849376"/>
                <a:ext cx="85979" cy="195326"/>
              </a:xfrm>
              <a:custGeom>
                <a:avLst/>
                <a:gdLst/>
                <a:ahLst/>
                <a:cxnLst/>
                <a:rect r="r" b="b" t="t" l="l"/>
                <a:pathLst>
                  <a:path h="195326" w="85979">
                    <a:moveTo>
                      <a:pt x="0" y="127"/>
                    </a:moveTo>
                    <a:lnTo>
                      <a:pt x="45339" y="195326"/>
                    </a:lnTo>
                    <a:cubicBezTo>
                      <a:pt x="72263" y="173355"/>
                      <a:pt x="85979" y="137287"/>
                      <a:pt x="77724" y="101219"/>
                    </a:cubicBezTo>
                    <a:lnTo>
                      <a:pt x="70612" y="70612"/>
                    </a:lnTo>
                    <a:cubicBezTo>
                      <a:pt x="62230" y="34290"/>
                      <a:pt x="34036" y="7874"/>
                      <a:pt x="127" y="0"/>
                    </a:cubicBezTo>
                  </a:path>
                </a:pathLst>
              </a:custGeom>
              <a:solidFill>
                <a:srgbClr val="2A3A4A"/>
              </a:solidFill>
            </p:spPr>
          </p:sp>
          <p:sp>
            <p:nvSpPr>
              <p:cNvPr name="Freeform 228" id="228"/>
              <p:cNvSpPr/>
              <p:nvPr/>
            </p:nvSpPr>
            <p:spPr>
              <a:xfrm flipH="false" flipV="false" rot="0">
                <a:off x="1465961" y="823341"/>
                <a:ext cx="283464" cy="110236"/>
              </a:xfrm>
              <a:custGeom>
                <a:avLst/>
                <a:gdLst/>
                <a:ahLst/>
                <a:cxnLst/>
                <a:rect r="r" b="b" t="t" l="l"/>
                <a:pathLst>
                  <a:path h="110236" w="283464">
                    <a:moveTo>
                      <a:pt x="22987" y="55626"/>
                    </a:moveTo>
                    <a:cubicBezTo>
                      <a:pt x="8763" y="58928"/>
                      <a:pt x="0" y="73152"/>
                      <a:pt x="3302" y="87249"/>
                    </a:cubicBezTo>
                    <a:cubicBezTo>
                      <a:pt x="6604" y="101346"/>
                      <a:pt x="20828" y="110236"/>
                      <a:pt x="34925" y="106934"/>
                    </a:cubicBezTo>
                    <a:lnTo>
                      <a:pt x="260477" y="54610"/>
                    </a:lnTo>
                    <a:cubicBezTo>
                      <a:pt x="274701" y="51308"/>
                      <a:pt x="283464" y="37084"/>
                      <a:pt x="280162" y="22987"/>
                    </a:cubicBezTo>
                    <a:cubicBezTo>
                      <a:pt x="276860" y="8890"/>
                      <a:pt x="262636" y="0"/>
                      <a:pt x="248539" y="3302"/>
                    </a:cubicBezTo>
                    <a:close/>
                  </a:path>
                </a:pathLst>
              </a:custGeom>
              <a:solidFill>
                <a:srgbClr val="3598DB"/>
              </a:solidFill>
            </p:spPr>
          </p:sp>
          <p:sp>
            <p:nvSpPr>
              <p:cNvPr name="Freeform 229" id="229"/>
              <p:cNvSpPr/>
              <p:nvPr/>
            </p:nvSpPr>
            <p:spPr>
              <a:xfrm flipH="false" flipV="false" rot="0">
                <a:off x="1449705" y="965581"/>
                <a:ext cx="256540" cy="182753"/>
              </a:xfrm>
              <a:custGeom>
                <a:avLst/>
                <a:gdLst/>
                <a:ahLst/>
                <a:cxnLst/>
                <a:rect r="r" b="b" t="t" l="l"/>
                <a:pathLst>
                  <a:path h="182753" w="256540">
                    <a:moveTo>
                      <a:pt x="43942" y="7747"/>
                    </a:moveTo>
                    <a:cubicBezTo>
                      <a:pt x="31623" y="0"/>
                      <a:pt x="15240" y="3810"/>
                      <a:pt x="7620" y="16129"/>
                    </a:cubicBezTo>
                    <a:cubicBezTo>
                      <a:pt x="0" y="28448"/>
                      <a:pt x="3683" y="44831"/>
                      <a:pt x="16002" y="52451"/>
                    </a:cubicBezTo>
                    <a:lnTo>
                      <a:pt x="212471" y="175006"/>
                    </a:lnTo>
                    <a:cubicBezTo>
                      <a:pt x="224790" y="182753"/>
                      <a:pt x="241046" y="178943"/>
                      <a:pt x="248793" y="166624"/>
                    </a:cubicBezTo>
                    <a:cubicBezTo>
                      <a:pt x="256540" y="154305"/>
                      <a:pt x="252730" y="137922"/>
                      <a:pt x="240411" y="130302"/>
                    </a:cubicBezTo>
                    <a:close/>
                  </a:path>
                </a:pathLst>
              </a:custGeom>
              <a:solidFill>
                <a:srgbClr val="67C3FF"/>
              </a:solidFill>
            </p:spPr>
          </p:sp>
          <p:sp>
            <p:nvSpPr>
              <p:cNvPr name="Freeform 230" id="230"/>
              <p:cNvSpPr/>
              <p:nvPr/>
            </p:nvSpPr>
            <p:spPr>
              <a:xfrm flipH="false" flipV="false" rot="0">
                <a:off x="1411097" y="602996"/>
                <a:ext cx="182626" cy="256667"/>
              </a:xfrm>
              <a:custGeom>
                <a:avLst/>
                <a:gdLst/>
                <a:ahLst/>
                <a:cxnLst/>
                <a:rect r="r" b="b" t="t" l="l"/>
                <a:pathLst>
                  <a:path h="256667" w="182626">
                    <a:moveTo>
                      <a:pt x="7747" y="212598"/>
                    </a:moveTo>
                    <a:cubicBezTo>
                      <a:pt x="0" y="224917"/>
                      <a:pt x="3810" y="241173"/>
                      <a:pt x="16129" y="248920"/>
                    </a:cubicBezTo>
                    <a:cubicBezTo>
                      <a:pt x="28448" y="256667"/>
                      <a:pt x="44704" y="252857"/>
                      <a:pt x="52451" y="240538"/>
                    </a:cubicBezTo>
                    <a:lnTo>
                      <a:pt x="175006" y="44069"/>
                    </a:lnTo>
                    <a:cubicBezTo>
                      <a:pt x="182626" y="31623"/>
                      <a:pt x="178943" y="15494"/>
                      <a:pt x="166497" y="7747"/>
                    </a:cubicBezTo>
                    <a:cubicBezTo>
                      <a:pt x="154051" y="0"/>
                      <a:pt x="137795" y="3810"/>
                      <a:pt x="130175" y="16129"/>
                    </a:cubicBezTo>
                    <a:close/>
                  </a:path>
                </a:pathLst>
              </a:custGeom>
              <a:solidFill>
                <a:srgbClr val="67C3FF"/>
              </a:solidFill>
            </p:spPr>
          </p:sp>
        </p:grpSp>
        <p:grpSp>
          <p:nvGrpSpPr>
            <p:cNvPr name="Group 231" id="231"/>
            <p:cNvGrpSpPr>
              <a:grpSpLocks noChangeAspect="true"/>
            </p:cNvGrpSpPr>
            <p:nvPr/>
          </p:nvGrpSpPr>
          <p:grpSpPr>
            <a:xfrm rot="0">
              <a:off x="6904963" y="11113992"/>
              <a:ext cx="2216568" cy="2312925"/>
              <a:chOff x="0" y="0"/>
              <a:chExt cx="5016500" cy="5234572"/>
            </a:xfrm>
          </p:grpSpPr>
          <p:sp>
            <p:nvSpPr>
              <p:cNvPr name="Freeform 232" id="232"/>
              <p:cNvSpPr/>
              <p:nvPr/>
            </p:nvSpPr>
            <p:spPr>
              <a:xfrm flipH="false" flipV="false" rot="0">
                <a:off x="69850" y="1484503"/>
                <a:ext cx="4876800" cy="3680206"/>
              </a:xfrm>
              <a:custGeom>
                <a:avLst/>
                <a:gdLst/>
                <a:ahLst/>
                <a:cxnLst/>
                <a:rect r="r" b="b" t="t" l="l"/>
                <a:pathLst>
                  <a:path h="3680206" w="4876800">
                    <a:moveTo>
                      <a:pt x="4406138" y="3680206"/>
                    </a:moveTo>
                    <a:lnTo>
                      <a:pt x="470662" y="3680206"/>
                    </a:lnTo>
                    <a:cubicBezTo>
                      <a:pt x="210693" y="3680206"/>
                      <a:pt x="0" y="3469513"/>
                      <a:pt x="0" y="3209544"/>
                    </a:cubicBezTo>
                    <a:lnTo>
                      <a:pt x="0" y="470662"/>
                    </a:lnTo>
                    <a:cubicBezTo>
                      <a:pt x="0" y="210693"/>
                      <a:pt x="210693" y="0"/>
                      <a:pt x="470662" y="0"/>
                    </a:cubicBezTo>
                    <a:lnTo>
                      <a:pt x="4406138" y="0"/>
                    </a:lnTo>
                    <a:cubicBezTo>
                      <a:pt x="4666107" y="0"/>
                      <a:pt x="4876800" y="210693"/>
                      <a:pt x="4876800" y="470662"/>
                    </a:cubicBezTo>
                    <a:lnTo>
                      <a:pt x="4876800" y="3209544"/>
                    </a:lnTo>
                    <a:cubicBezTo>
                      <a:pt x="4876800" y="3469513"/>
                      <a:pt x="4666107" y="3680206"/>
                      <a:pt x="4406138" y="3680206"/>
                    </a:cubicBez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33" id="233"/>
              <p:cNvSpPr/>
              <p:nvPr/>
            </p:nvSpPr>
            <p:spPr>
              <a:xfrm flipH="false" flipV="false" rot="0">
                <a:off x="63500" y="1478153"/>
                <a:ext cx="4889500" cy="3692906"/>
              </a:xfrm>
              <a:custGeom>
                <a:avLst/>
                <a:gdLst/>
                <a:ahLst/>
                <a:cxnLst/>
                <a:rect r="r" b="b" t="t" l="l"/>
                <a:pathLst>
                  <a:path h="3692906" w="4889500">
                    <a:moveTo>
                      <a:pt x="4412488" y="3692906"/>
                    </a:moveTo>
                    <a:lnTo>
                      <a:pt x="477012" y="3692906"/>
                    </a:lnTo>
                    <a:cubicBezTo>
                      <a:pt x="213614" y="3692906"/>
                      <a:pt x="0" y="3479419"/>
                      <a:pt x="0" y="3215894"/>
                    </a:cubicBezTo>
                    <a:lnTo>
                      <a:pt x="6350" y="3215894"/>
                    </a:lnTo>
                    <a:lnTo>
                      <a:pt x="0" y="3215894"/>
                    </a:lnTo>
                    <a:lnTo>
                      <a:pt x="0" y="477012"/>
                    </a:lnTo>
                    <a:lnTo>
                      <a:pt x="6350" y="477012"/>
                    </a:lnTo>
                    <a:lnTo>
                      <a:pt x="0" y="477012"/>
                    </a:lnTo>
                    <a:cubicBezTo>
                      <a:pt x="0" y="213614"/>
                      <a:pt x="213614" y="0"/>
                      <a:pt x="477012" y="0"/>
                    </a:cubicBezTo>
                    <a:lnTo>
                      <a:pt x="477012" y="6350"/>
                    </a:lnTo>
                    <a:lnTo>
                      <a:pt x="477012" y="0"/>
                    </a:lnTo>
                    <a:lnTo>
                      <a:pt x="4412488" y="0"/>
                    </a:lnTo>
                    <a:cubicBezTo>
                      <a:pt x="4675886" y="0"/>
                      <a:pt x="4889500" y="213614"/>
                      <a:pt x="4889500" y="477012"/>
                    </a:cubicBezTo>
                    <a:lnTo>
                      <a:pt x="4883150" y="477012"/>
                    </a:lnTo>
                    <a:lnTo>
                      <a:pt x="4889500" y="477012"/>
                    </a:lnTo>
                    <a:lnTo>
                      <a:pt x="4889500" y="3215894"/>
                    </a:lnTo>
                    <a:lnTo>
                      <a:pt x="4883150" y="3215894"/>
                    </a:lnTo>
                    <a:lnTo>
                      <a:pt x="4889500" y="3215894"/>
                    </a:lnTo>
                    <a:cubicBezTo>
                      <a:pt x="4889500" y="3479292"/>
                      <a:pt x="4675886" y="3692906"/>
                      <a:pt x="4412488" y="3692906"/>
                    </a:cubicBezTo>
                    <a:moveTo>
                      <a:pt x="4412488" y="3680206"/>
                    </a:moveTo>
                    <a:cubicBezTo>
                      <a:pt x="4668901" y="3680206"/>
                      <a:pt x="4876800" y="3472307"/>
                      <a:pt x="4876800" y="3215894"/>
                    </a:cubicBezTo>
                    <a:lnTo>
                      <a:pt x="4876800" y="477012"/>
                    </a:lnTo>
                    <a:cubicBezTo>
                      <a:pt x="4876800" y="220599"/>
                      <a:pt x="4668901" y="12700"/>
                      <a:pt x="4412488" y="12700"/>
                    </a:cubicBezTo>
                    <a:lnTo>
                      <a:pt x="477012" y="12700"/>
                    </a:lnTo>
                    <a:cubicBezTo>
                      <a:pt x="220599" y="12700"/>
                      <a:pt x="12700" y="220599"/>
                      <a:pt x="12700" y="477012"/>
                    </a:cubicBezTo>
                    <a:lnTo>
                      <a:pt x="12700" y="3215894"/>
                    </a:lnTo>
                    <a:cubicBezTo>
                      <a:pt x="12700" y="3472307"/>
                      <a:pt x="220599" y="3680206"/>
                      <a:pt x="477012" y="3680206"/>
                    </a:cubicBezTo>
                    <a:lnTo>
                      <a:pt x="4412488" y="3680206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234" id="234"/>
              <p:cNvSpPr/>
              <p:nvPr/>
            </p:nvSpPr>
            <p:spPr>
              <a:xfrm flipH="false" flipV="false" rot="0">
                <a:off x="1368044" y="63500"/>
                <a:ext cx="2009394" cy="2009394"/>
              </a:xfrm>
              <a:custGeom>
                <a:avLst/>
                <a:gdLst/>
                <a:ahLst/>
                <a:cxnLst/>
                <a:rect r="r" b="b" t="t" l="l"/>
                <a:pathLst>
                  <a:path h="2009394" w="2009394">
                    <a:moveTo>
                      <a:pt x="2009394" y="1004697"/>
                    </a:moveTo>
                    <a:cubicBezTo>
                      <a:pt x="2009394" y="1559560"/>
                      <a:pt x="1559560" y="2009394"/>
                      <a:pt x="1004697" y="2009394"/>
                    </a:cubicBezTo>
                    <a:cubicBezTo>
                      <a:pt x="449834" y="2009394"/>
                      <a:pt x="0" y="1559560"/>
                      <a:pt x="0" y="1004697"/>
                    </a:cubicBezTo>
                    <a:cubicBezTo>
                      <a:pt x="0" y="449834"/>
                      <a:pt x="449834" y="0"/>
                      <a:pt x="1004697" y="0"/>
                    </a:cubicBezTo>
                    <a:cubicBezTo>
                      <a:pt x="1559560" y="0"/>
                      <a:pt x="2009394" y="449834"/>
                      <a:pt x="2009394" y="1004697"/>
                    </a:cubicBez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235" id="235"/>
              <p:cNvSpPr/>
              <p:nvPr/>
            </p:nvSpPr>
            <p:spPr>
              <a:xfrm flipH="false" flipV="false" rot="0">
                <a:off x="1449832" y="145288"/>
                <a:ext cx="1845818" cy="1845818"/>
              </a:xfrm>
              <a:custGeom>
                <a:avLst/>
                <a:gdLst/>
                <a:ahLst/>
                <a:cxnLst/>
                <a:rect r="r" b="b" t="t" l="l"/>
                <a:pathLst>
                  <a:path h="1845818" w="1845818">
                    <a:moveTo>
                      <a:pt x="1845818" y="922909"/>
                    </a:moveTo>
                    <a:cubicBezTo>
                      <a:pt x="1845818" y="1432560"/>
                      <a:pt x="1432687" y="1845818"/>
                      <a:pt x="922909" y="1845818"/>
                    </a:cubicBezTo>
                    <a:cubicBezTo>
                      <a:pt x="413131" y="1845818"/>
                      <a:pt x="0" y="1432687"/>
                      <a:pt x="0" y="922909"/>
                    </a:cubicBezTo>
                    <a:cubicBezTo>
                      <a:pt x="0" y="413131"/>
                      <a:pt x="413131" y="0"/>
                      <a:pt x="922909" y="0"/>
                    </a:cubicBezTo>
                    <a:cubicBezTo>
                      <a:pt x="1432687" y="0"/>
                      <a:pt x="1845818" y="413258"/>
                      <a:pt x="1845818" y="922909"/>
                    </a:cubicBez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36" id="236"/>
              <p:cNvSpPr/>
              <p:nvPr/>
            </p:nvSpPr>
            <p:spPr>
              <a:xfrm flipH="false" flipV="false" rot="0">
                <a:off x="1927225" y="656336"/>
                <a:ext cx="917321" cy="889889"/>
              </a:xfrm>
              <a:custGeom>
                <a:avLst/>
                <a:gdLst/>
                <a:ahLst/>
                <a:cxnLst/>
                <a:rect r="r" b="b" t="t" l="l"/>
                <a:pathLst>
                  <a:path h="889889" w="917321">
                    <a:moveTo>
                      <a:pt x="917194" y="889889"/>
                    </a:moveTo>
                    <a:lnTo>
                      <a:pt x="0" y="889889"/>
                    </a:lnTo>
                    <a:lnTo>
                      <a:pt x="0" y="0"/>
                    </a:lnTo>
                    <a:lnTo>
                      <a:pt x="81661" y="0"/>
                    </a:lnTo>
                    <a:lnTo>
                      <a:pt x="81661" y="808228"/>
                    </a:lnTo>
                    <a:lnTo>
                      <a:pt x="917321" y="808228"/>
                    </a:lnTo>
                    <a:close/>
                  </a:path>
                </a:pathLst>
              </a:custGeom>
              <a:solidFill>
                <a:srgbClr val="2A3A4A"/>
              </a:solidFill>
            </p:spPr>
          </p:sp>
          <p:sp>
            <p:nvSpPr>
              <p:cNvPr name="Freeform 237" id="237"/>
              <p:cNvSpPr/>
              <p:nvPr/>
            </p:nvSpPr>
            <p:spPr>
              <a:xfrm flipH="false" flipV="false" rot="0">
                <a:off x="2070481" y="1020826"/>
                <a:ext cx="126492" cy="393954"/>
              </a:xfrm>
              <a:custGeom>
                <a:avLst/>
                <a:gdLst/>
                <a:ahLst/>
                <a:cxnLst/>
                <a:rect r="r" b="b" t="t" l="l"/>
                <a:pathLst>
                  <a:path h="393954" w="126492">
                    <a:moveTo>
                      <a:pt x="0" y="71501"/>
                    </a:moveTo>
                    <a:lnTo>
                      <a:pt x="0" y="393954"/>
                    </a:lnTo>
                    <a:lnTo>
                      <a:pt x="126492" y="393954"/>
                    </a:lnTo>
                    <a:lnTo>
                      <a:pt x="126492" y="16256"/>
                    </a:lnTo>
                    <a:lnTo>
                      <a:pt x="103378" y="0"/>
                    </a:lnTo>
                    <a:close/>
                  </a:path>
                </a:pathLst>
              </a:custGeom>
              <a:solidFill>
                <a:srgbClr val="C2E7FF"/>
              </a:solidFill>
            </p:spPr>
          </p:sp>
          <p:sp>
            <p:nvSpPr>
              <p:cNvPr name="Freeform 238" id="238"/>
              <p:cNvSpPr/>
              <p:nvPr/>
            </p:nvSpPr>
            <p:spPr>
              <a:xfrm flipH="false" flipV="false" rot="0">
                <a:off x="2230628" y="1051814"/>
                <a:ext cx="126492" cy="362966"/>
              </a:xfrm>
              <a:custGeom>
                <a:avLst/>
                <a:gdLst/>
                <a:ahLst/>
                <a:cxnLst/>
                <a:rect r="r" b="b" t="t" l="l"/>
                <a:pathLst>
                  <a:path h="362966" w="126492">
                    <a:moveTo>
                      <a:pt x="56642" y="46609"/>
                    </a:moveTo>
                    <a:lnTo>
                      <a:pt x="34036" y="32766"/>
                    </a:lnTo>
                    <a:lnTo>
                      <a:pt x="0" y="8890"/>
                    </a:lnTo>
                    <a:lnTo>
                      <a:pt x="0" y="362966"/>
                    </a:lnTo>
                    <a:lnTo>
                      <a:pt x="126492" y="362966"/>
                    </a:lnTo>
                    <a:lnTo>
                      <a:pt x="126492" y="0"/>
                    </a:lnTo>
                    <a:lnTo>
                      <a:pt x="80010" y="32258"/>
                    </a:lnTo>
                    <a:close/>
                  </a:path>
                </a:pathLst>
              </a:custGeom>
              <a:solidFill>
                <a:srgbClr val="67C3FF"/>
              </a:solidFill>
            </p:spPr>
          </p:sp>
          <p:sp>
            <p:nvSpPr>
              <p:cNvPr name="Freeform 239" id="239"/>
              <p:cNvSpPr/>
              <p:nvPr/>
            </p:nvSpPr>
            <p:spPr>
              <a:xfrm flipH="false" flipV="false" rot="0">
                <a:off x="2390775" y="940816"/>
                <a:ext cx="126492" cy="473964"/>
              </a:xfrm>
              <a:custGeom>
                <a:avLst/>
                <a:gdLst/>
                <a:ahLst/>
                <a:cxnLst/>
                <a:rect r="r" b="b" t="t" l="l"/>
                <a:pathLst>
                  <a:path h="473964" w="126492">
                    <a:moveTo>
                      <a:pt x="0" y="473964"/>
                    </a:moveTo>
                    <a:lnTo>
                      <a:pt x="126492" y="473964"/>
                    </a:lnTo>
                    <a:lnTo>
                      <a:pt x="126492" y="0"/>
                    </a:lnTo>
                    <a:lnTo>
                      <a:pt x="0" y="87757"/>
                    </a:lnTo>
                    <a:close/>
                  </a:path>
                </a:pathLst>
              </a:custGeom>
              <a:solidFill>
                <a:srgbClr val="3598DB"/>
              </a:solidFill>
            </p:spPr>
          </p:sp>
          <p:sp>
            <p:nvSpPr>
              <p:cNvPr name="Freeform 240" id="240"/>
              <p:cNvSpPr/>
              <p:nvPr/>
            </p:nvSpPr>
            <p:spPr>
              <a:xfrm flipH="false" flipV="false" rot="0">
                <a:off x="2550922" y="829691"/>
                <a:ext cx="126492" cy="585089"/>
              </a:xfrm>
              <a:custGeom>
                <a:avLst/>
                <a:gdLst/>
                <a:ahLst/>
                <a:cxnLst/>
                <a:rect r="r" b="b" t="t" l="l"/>
                <a:pathLst>
                  <a:path h="585089" w="126492">
                    <a:moveTo>
                      <a:pt x="0" y="87757"/>
                    </a:moveTo>
                    <a:lnTo>
                      <a:pt x="0" y="585089"/>
                    </a:lnTo>
                    <a:lnTo>
                      <a:pt x="126492" y="585089"/>
                    </a:lnTo>
                    <a:lnTo>
                      <a:pt x="126492" y="0"/>
                    </a:lnTo>
                    <a:close/>
                  </a:path>
                </a:pathLst>
              </a:custGeom>
              <a:solidFill>
                <a:srgbClr val="2072BC"/>
              </a:solidFill>
            </p:spPr>
          </p:sp>
          <p:sp>
            <p:nvSpPr>
              <p:cNvPr name="Freeform 241" id="241"/>
              <p:cNvSpPr/>
              <p:nvPr/>
            </p:nvSpPr>
            <p:spPr>
              <a:xfrm flipH="false" flipV="false" rot="0">
                <a:off x="2070354" y="633857"/>
                <a:ext cx="723519" cy="388112"/>
              </a:xfrm>
              <a:custGeom>
                <a:avLst/>
                <a:gdLst/>
                <a:ahLst/>
                <a:cxnLst/>
                <a:rect r="r" b="b" t="t" l="l"/>
                <a:pathLst>
                  <a:path h="388112" w="723519">
                    <a:moveTo>
                      <a:pt x="589915" y="10795"/>
                    </a:moveTo>
                    <a:lnTo>
                      <a:pt x="613029" y="44196"/>
                    </a:lnTo>
                    <a:lnTo>
                      <a:pt x="201676" y="329565"/>
                    </a:lnTo>
                    <a:lnTo>
                      <a:pt x="88773" y="250063"/>
                    </a:lnTo>
                    <a:lnTo>
                      <a:pt x="74295" y="259715"/>
                    </a:lnTo>
                    <a:lnTo>
                      <a:pt x="0" y="311150"/>
                    </a:lnTo>
                    <a:lnTo>
                      <a:pt x="0" y="370713"/>
                    </a:lnTo>
                    <a:lnTo>
                      <a:pt x="88138" y="309753"/>
                    </a:lnTo>
                    <a:lnTo>
                      <a:pt x="187452" y="379476"/>
                    </a:lnTo>
                    <a:lnTo>
                      <a:pt x="201422" y="388112"/>
                    </a:lnTo>
                    <a:lnTo>
                      <a:pt x="215392" y="379603"/>
                    </a:lnTo>
                    <a:lnTo>
                      <a:pt x="640588" y="84582"/>
                    </a:lnTo>
                    <a:lnTo>
                      <a:pt x="665988" y="121412"/>
                    </a:lnTo>
                    <a:lnTo>
                      <a:pt x="723519" y="0"/>
                    </a:lnTo>
                    <a:close/>
                  </a:path>
                </a:pathLst>
              </a:custGeom>
              <a:solidFill>
                <a:srgbClr val="E94D3E"/>
              </a:solidFill>
            </p:spPr>
          </p:sp>
        </p:grpSp>
        <p:sp>
          <p:nvSpPr>
            <p:cNvPr name="Freeform 242" id="242"/>
            <p:cNvSpPr/>
            <p:nvPr/>
          </p:nvSpPr>
          <p:spPr>
            <a:xfrm flipH="false" flipV="false" rot="0">
              <a:off x="8947326" y="4649011"/>
              <a:ext cx="658421" cy="660622"/>
            </a:xfrm>
            <a:custGeom>
              <a:avLst/>
              <a:gdLst/>
              <a:ahLst/>
              <a:cxnLst/>
              <a:rect r="r" b="b" t="t" l="l"/>
              <a:pathLst>
                <a:path h="660622" w="658421">
                  <a:moveTo>
                    <a:pt x="0" y="0"/>
                  </a:moveTo>
                  <a:lnTo>
                    <a:pt x="658421" y="0"/>
                  </a:lnTo>
                  <a:lnTo>
                    <a:pt x="658421" y="660622"/>
                  </a:lnTo>
                  <a:lnTo>
                    <a:pt x="0" y="660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/>
              <a:stretch>
                <a:fillRect l="0" t="0" r="0" b="0"/>
              </a:stretch>
            </a:blipFill>
          </p:spPr>
        </p:sp>
        <p:grpSp>
          <p:nvGrpSpPr>
            <p:cNvPr name="Group 243" id="243"/>
            <p:cNvGrpSpPr>
              <a:grpSpLocks noChangeAspect="true"/>
            </p:cNvGrpSpPr>
            <p:nvPr/>
          </p:nvGrpSpPr>
          <p:grpSpPr>
            <a:xfrm rot="0">
              <a:off x="9619737" y="4804938"/>
              <a:ext cx="416301" cy="416309"/>
              <a:chOff x="0" y="0"/>
              <a:chExt cx="942162" cy="942188"/>
            </a:xfrm>
          </p:grpSpPr>
          <p:sp>
            <p:nvSpPr>
              <p:cNvPr name="Freeform 244" id="244"/>
              <p:cNvSpPr/>
              <p:nvPr/>
            </p:nvSpPr>
            <p:spPr>
              <a:xfrm flipH="false" flipV="false" rot="0">
                <a:off x="299339" y="244602"/>
                <a:ext cx="348107" cy="420243"/>
              </a:xfrm>
              <a:custGeom>
                <a:avLst/>
                <a:gdLst/>
                <a:ahLst/>
                <a:cxnLst/>
                <a:rect r="r" b="b" t="t" l="l"/>
                <a:pathLst>
                  <a:path h="420243" w="348107">
                    <a:moveTo>
                      <a:pt x="333883" y="199263"/>
                    </a:moveTo>
                    <a:cubicBezTo>
                      <a:pt x="320294" y="212852"/>
                      <a:pt x="299593" y="212598"/>
                      <a:pt x="285242" y="198501"/>
                    </a:cubicBezTo>
                    <a:lnTo>
                      <a:pt x="215138" y="128397"/>
                    </a:lnTo>
                    <a:cubicBezTo>
                      <a:pt x="212979" y="126238"/>
                      <a:pt x="211455" y="123698"/>
                      <a:pt x="209804" y="121412"/>
                    </a:cubicBezTo>
                    <a:lnTo>
                      <a:pt x="208153" y="122555"/>
                    </a:lnTo>
                    <a:lnTo>
                      <a:pt x="207264" y="131699"/>
                    </a:lnTo>
                    <a:cubicBezTo>
                      <a:pt x="207264" y="213995"/>
                      <a:pt x="207518" y="296164"/>
                      <a:pt x="207264" y="378460"/>
                    </a:cubicBezTo>
                    <a:cubicBezTo>
                      <a:pt x="207264" y="403733"/>
                      <a:pt x="184404" y="420243"/>
                      <a:pt x="161417" y="412115"/>
                    </a:cubicBezTo>
                    <a:cubicBezTo>
                      <a:pt x="147193" y="407035"/>
                      <a:pt x="138684" y="394081"/>
                      <a:pt x="138684" y="377063"/>
                    </a:cubicBezTo>
                    <a:lnTo>
                      <a:pt x="138684" y="120904"/>
                    </a:lnTo>
                    <a:cubicBezTo>
                      <a:pt x="135636" y="123698"/>
                      <a:pt x="133604" y="125603"/>
                      <a:pt x="131699" y="127508"/>
                    </a:cubicBezTo>
                    <a:lnTo>
                      <a:pt x="60071" y="199263"/>
                    </a:lnTo>
                    <a:cubicBezTo>
                      <a:pt x="50292" y="209042"/>
                      <a:pt x="38100" y="212090"/>
                      <a:pt x="24765" y="207899"/>
                    </a:cubicBezTo>
                    <a:cubicBezTo>
                      <a:pt x="11684" y="203708"/>
                      <a:pt x="4191" y="194056"/>
                      <a:pt x="1905" y="180721"/>
                    </a:cubicBezTo>
                    <a:cubicBezTo>
                      <a:pt x="0" y="169799"/>
                      <a:pt x="3048" y="159893"/>
                      <a:pt x="10795" y="152273"/>
                    </a:cubicBezTo>
                    <a:lnTo>
                      <a:pt x="149352" y="13970"/>
                    </a:lnTo>
                    <a:cubicBezTo>
                      <a:pt x="163195" y="0"/>
                      <a:pt x="183261" y="127"/>
                      <a:pt x="197231" y="13970"/>
                    </a:cubicBezTo>
                    <a:lnTo>
                      <a:pt x="333883" y="150622"/>
                    </a:lnTo>
                    <a:cubicBezTo>
                      <a:pt x="348107" y="164846"/>
                      <a:pt x="347726" y="185928"/>
                      <a:pt x="333883" y="199263"/>
                    </a:cubicBez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45" id="245"/>
              <p:cNvSpPr/>
              <p:nvPr/>
            </p:nvSpPr>
            <p:spPr>
              <a:xfrm flipH="false" flipV="false" rot="0">
                <a:off x="63500" y="63500"/>
                <a:ext cx="815213" cy="815213"/>
              </a:xfrm>
              <a:custGeom>
                <a:avLst/>
                <a:gdLst/>
                <a:ahLst/>
                <a:cxnLst/>
                <a:rect r="r" b="b" t="t" l="l"/>
                <a:pathLst>
                  <a:path h="815213" w="815213">
                    <a:moveTo>
                      <a:pt x="407543" y="46736"/>
                    </a:moveTo>
                    <a:cubicBezTo>
                      <a:pt x="208661" y="46736"/>
                      <a:pt x="46736" y="208661"/>
                      <a:pt x="46736" y="407543"/>
                    </a:cubicBezTo>
                    <a:cubicBezTo>
                      <a:pt x="46736" y="606425"/>
                      <a:pt x="208661" y="768477"/>
                      <a:pt x="407543" y="768477"/>
                    </a:cubicBezTo>
                    <a:cubicBezTo>
                      <a:pt x="606425" y="768477"/>
                      <a:pt x="768477" y="606552"/>
                      <a:pt x="768477" y="407543"/>
                    </a:cubicBezTo>
                    <a:cubicBezTo>
                      <a:pt x="768477" y="208534"/>
                      <a:pt x="606552" y="46736"/>
                      <a:pt x="407543" y="46736"/>
                    </a:cubicBezTo>
                    <a:moveTo>
                      <a:pt x="407543" y="815213"/>
                    </a:moveTo>
                    <a:cubicBezTo>
                      <a:pt x="182880" y="815213"/>
                      <a:pt x="0" y="632333"/>
                      <a:pt x="0" y="407543"/>
                    </a:cubicBezTo>
                    <a:cubicBezTo>
                      <a:pt x="0" y="182753"/>
                      <a:pt x="182880" y="0"/>
                      <a:pt x="407543" y="0"/>
                    </a:cubicBezTo>
                    <a:cubicBezTo>
                      <a:pt x="632206" y="0"/>
                      <a:pt x="815213" y="182880"/>
                      <a:pt x="815213" y="407543"/>
                    </a:cubicBezTo>
                    <a:cubicBezTo>
                      <a:pt x="815213" y="632206"/>
                      <a:pt x="632333" y="815213"/>
                      <a:pt x="407543" y="815213"/>
                    </a:cubicBez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46" id="246"/>
              <p:cNvSpPr/>
              <p:nvPr/>
            </p:nvSpPr>
            <p:spPr>
              <a:xfrm flipH="false" flipV="false" rot="0">
                <a:off x="446278" y="64135"/>
                <a:ext cx="340106" cy="166624"/>
              </a:xfrm>
              <a:custGeom>
                <a:avLst/>
                <a:gdLst/>
                <a:ahLst/>
                <a:cxnLst/>
                <a:rect r="r" b="b" t="t" l="l"/>
                <a:pathLst>
                  <a:path h="166624" w="340106">
                    <a:moveTo>
                      <a:pt x="340106" y="148844"/>
                    </a:moveTo>
                    <a:lnTo>
                      <a:pt x="293878" y="166624"/>
                    </a:lnTo>
                    <a:cubicBezTo>
                      <a:pt x="227965" y="93091"/>
                      <a:pt x="131953" y="46736"/>
                      <a:pt x="25654" y="46736"/>
                    </a:cubicBezTo>
                    <a:lnTo>
                      <a:pt x="0" y="47625"/>
                    </a:lnTo>
                    <a:lnTo>
                      <a:pt x="0" y="889"/>
                    </a:lnTo>
                    <a:cubicBezTo>
                      <a:pt x="8382" y="127"/>
                      <a:pt x="17018" y="0"/>
                      <a:pt x="25654" y="0"/>
                    </a:cubicBezTo>
                    <a:cubicBezTo>
                      <a:pt x="152273" y="0"/>
                      <a:pt x="265430" y="57912"/>
                      <a:pt x="340106" y="148844"/>
                    </a:cubicBezTo>
                  </a:path>
                </a:pathLst>
              </a:custGeom>
              <a:solidFill>
                <a:srgbClr val="E20613"/>
              </a:solidFill>
            </p:spPr>
          </p:sp>
        </p:grpSp>
        <p:sp>
          <p:nvSpPr>
            <p:cNvPr name="TextBox 247" id="247"/>
            <p:cNvSpPr txBox="true"/>
            <p:nvPr/>
          </p:nvSpPr>
          <p:spPr>
            <a:xfrm rot="0">
              <a:off x="2314945" y="1474856"/>
              <a:ext cx="279889" cy="140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3"/>
                </a:lnSpc>
              </a:pPr>
              <a:r>
                <a:rPr lang="en-US" sz="616">
                  <a:solidFill>
                    <a:srgbClr val="FFFFFF"/>
                  </a:solidFill>
                  <a:latin typeface="Poppins Medium"/>
                </a:rPr>
                <a:t>Inicio</a:t>
              </a:r>
            </a:p>
          </p:txBody>
        </p:sp>
        <p:sp>
          <p:nvSpPr>
            <p:cNvPr name="TextBox 248" id="248"/>
            <p:cNvSpPr txBox="true"/>
            <p:nvPr/>
          </p:nvSpPr>
          <p:spPr>
            <a:xfrm rot="0">
              <a:off x="3067165" y="1474856"/>
              <a:ext cx="518197" cy="140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3"/>
                </a:lnSpc>
              </a:pPr>
              <a:r>
                <a:rPr lang="en-US" sz="616">
                  <a:solidFill>
                    <a:srgbClr val="FFFFFF"/>
                  </a:solidFill>
                  <a:latin typeface="Poppins Medium"/>
                </a:rPr>
                <a:t>Proyectos</a:t>
              </a:r>
            </a:p>
          </p:txBody>
        </p:sp>
        <p:sp>
          <p:nvSpPr>
            <p:cNvPr name="TextBox 249" id="249"/>
            <p:cNvSpPr txBox="true"/>
            <p:nvPr/>
          </p:nvSpPr>
          <p:spPr>
            <a:xfrm rot="0">
              <a:off x="4019975" y="1474856"/>
              <a:ext cx="468151" cy="140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3"/>
                </a:lnSpc>
              </a:pPr>
              <a:r>
                <a:rPr lang="en-US" sz="616">
                  <a:solidFill>
                    <a:srgbClr val="FFFFFF"/>
                  </a:solidFill>
                  <a:latin typeface="Poppins Medium"/>
                </a:rPr>
                <a:t>Servicios</a:t>
              </a:r>
            </a:p>
          </p:txBody>
        </p:sp>
        <p:sp>
          <p:nvSpPr>
            <p:cNvPr name="TextBox 250" id="250"/>
            <p:cNvSpPr txBox="true"/>
            <p:nvPr/>
          </p:nvSpPr>
          <p:spPr>
            <a:xfrm rot="0">
              <a:off x="4882626" y="1474856"/>
              <a:ext cx="1234790" cy="140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3"/>
                </a:lnSpc>
              </a:pPr>
              <a:r>
                <a:rPr lang="en-US" sz="616">
                  <a:solidFill>
                    <a:srgbClr val="FFFFFF"/>
                  </a:solidFill>
                  <a:latin typeface="Poppins Medium"/>
                </a:rPr>
                <a:t>Clientes/Auspiciadores</a:t>
              </a:r>
            </a:p>
          </p:txBody>
        </p:sp>
        <p:sp>
          <p:nvSpPr>
            <p:cNvPr name="TextBox 251" id="251"/>
            <p:cNvSpPr txBox="true"/>
            <p:nvPr/>
          </p:nvSpPr>
          <p:spPr>
            <a:xfrm rot="0">
              <a:off x="6440974" y="1474856"/>
              <a:ext cx="425316" cy="140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3"/>
                </a:lnSpc>
              </a:pPr>
              <a:r>
                <a:rPr lang="en-US" sz="616">
                  <a:solidFill>
                    <a:srgbClr val="FFFFFF"/>
                  </a:solidFill>
                  <a:latin typeface="Poppins Medium"/>
                </a:rPr>
                <a:t>Noticias</a:t>
              </a:r>
            </a:p>
          </p:txBody>
        </p:sp>
        <p:sp>
          <p:nvSpPr>
            <p:cNvPr name="TextBox 252" id="252"/>
            <p:cNvSpPr txBox="true"/>
            <p:nvPr/>
          </p:nvSpPr>
          <p:spPr>
            <a:xfrm rot="0">
              <a:off x="8321265" y="1462133"/>
              <a:ext cx="525389" cy="156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12"/>
                </a:lnSpc>
              </a:pPr>
              <a:r>
                <a:rPr lang="en-US" sz="651">
                  <a:solidFill>
                    <a:srgbClr val="FFFFFF"/>
                  </a:solidFill>
                  <a:latin typeface="Poppins Semi-Bold"/>
                </a:rPr>
                <a:t>Contacto</a:t>
              </a:r>
            </a:p>
          </p:txBody>
        </p:sp>
        <p:sp>
          <p:nvSpPr>
            <p:cNvPr name="TextBox 253" id="253"/>
            <p:cNvSpPr txBox="true"/>
            <p:nvPr/>
          </p:nvSpPr>
          <p:spPr>
            <a:xfrm rot="0">
              <a:off x="6461879" y="4414532"/>
              <a:ext cx="997118" cy="137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6"/>
                </a:lnSpc>
              </a:pPr>
              <a:r>
                <a:rPr lang="en-US" sz="604">
                  <a:solidFill>
                    <a:srgbClr val="1D1D1B"/>
                  </a:solidFill>
                  <a:latin typeface="Poppins Medium"/>
                </a:rPr>
                <a:t>Conoce el Proyecto</a:t>
              </a:r>
            </a:p>
          </p:txBody>
        </p:sp>
        <p:sp>
          <p:nvSpPr>
            <p:cNvPr name="TextBox 254" id="254"/>
            <p:cNvSpPr txBox="true"/>
            <p:nvPr/>
          </p:nvSpPr>
          <p:spPr>
            <a:xfrm rot="0">
              <a:off x="6138219" y="2987590"/>
              <a:ext cx="1698018" cy="185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39"/>
                </a:lnSpc>
              </a:pPr>
              <a:r>
                <a:rPr lang="en-US" sz="742">
                  <a:solidFill>
                    <a:srgbClr val="FFFFFF"/>
                  </a:solidFill>
                  <a:latin typeface="Poppins Ultra-Bold"/>
                </a:rPr>
                <a:t>&gt;Los Arrecifes de Mórrope</a:t>
              </a:r>
            </a:p>
          </p:txBody>
        </p:sp>
        <p:sp>
          <p:nvSpPr>
            <p:cNvPr name="TextBox 255" id="255"/>
            <p:cNvSpPr txBox="true"/>
            <p:nvPr/>
          </p:nvSpPr>
          <p:spPr>
            <a:xfrm rot="0">
              <a:off x="7875432" y="6774396"/>
              <a:ext cx="561184" cy="185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39"/>
                </a:lnSpc>
              </a:pPr>
              <a:r>
                <a:rPr lang="en-US" sz="742">
                  <a:solidFill>
                    <a:srgbClr val="FFFFFF"/>
                  </a:solidFill>
                  <a:latin typeface="Poppins Ultra-Bold"/>
                </a:rPr>
                <a:t>&gt; Buscar</a:t>
              </a:r>
            </a:p>
          </p:txBody>
        </p:sp>
        <p:sp>
          <p:nvSpPr>
            <p:cNvPr name="TextBox 256" id="256"/>
            <p:cNvSpPr txBox="true"/>
            <p:nvPr/>
          </p:nvSpPr>
          <p:spPr>
            <a:xfrm rot="0">
              <a:off x="6419001" y="3643788"/>
              <a:ext cx="1371799" cy="228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46"/>
                </a:lnSpc>
              </a:pPr>
              <a:r>
                <a:rPr lang="en-US" sz="617">
                  <a:solidFill>
                    <a:srgbClr val="3C3C3B"/>
                  </a:solidFill>
                  <a:latin typeface="Poppins Semi-Bold"/>
                </a:rPr>
                <a:t>Km 8 - Carretera Mórrope </a:t>
              </a:r>
              <a:r>
                <a:rPr lang="en-US" sz="617">
                  <a:solidFill>
                    <a:srgbClr val="868686"/>
                  </a:solidFill>
                  <a:latin typeface="Poppins"/>
                </a:rPr>
                <a:t>LAMBAYEQUE</a:t>
              </a:r>
            </a:p>
          </p:txBody>
        </p:sp>
        <p:sp>
          <p:nvSpPr>
            <p:cNvPr name="TextBox 257" id="257"/>
            <p:cNvSpPr txBox="true"/>
            <p:nvPr/>
          </p:nvSpPr>
          <p:spPr>
            <a:xfrm rot="0">
              <a:off x="6424927" y="3341754"/>
              <a:ext cx="1082369" cy="170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sz="695">
                  <a:solidFill>
                    <a:srgbClr val="E20613"/>
                  </a:solidFill>
                  <a:latin typeface="Poppins"/>
                </a:rPr>
                <a:t>Lotes desde </a:t>
              </a:r>
              <a:r>
                <a:rPr lang="en-US" sz="695">
                  <a:solidFill>
                    <a:srgbClr val="E20613"/>
                  </a:solidFill>
                  <a:latin typeface="Poppins Bold"/>
                </a:rPr>
                <a:t>90 M2</a:t>
              </a:r>
            </a:p>
          </p:txBody>
        </p:sp>
        <p:sp>
          <p:nvSpPr>
            <p:cNvPr name="TextBox 258" id="258"/>
            <p:cNvSpPr txBox="true"/>
            <p:nvPr/>
          </p:nvSpPr>
          <p:spPr>
            <a:xfrm rot="0">
              <a:off x="2031058" y="23767884"/>
              <a:ext cx="1975832" cy="222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99"/>
                </a:lnSpc>
              </a:pPr>
              <a:r>
                <a:rPr lang="en-US" sz="927">
                  <a:solidFill>
                    <a:srgbClr val="575756"/>
                  </a:solidFill>
                  <a:latin typeface="Poppins Light"/>
                </a:rPr>
                <a:t>MARCAS</a:t>
              </a:r>
              <a:r>
                <a:rPr lang="en-US" sz="927">
                  <a:solidFill>
                    <a:srgbClr val="000000"/>
                  </a:solidFill>
                  <a:latin typeface="Poppins Bold"/>
                </a:rPr>
                <a:t> </a:t>
              </a:r>
              <a:r>
                <a:rPr lang="en-US" sz="927">
                  <a:solidFill>
                    <a:srgbClr val="E20613"/>
                  </a:solidFill>
                  <a:latin typeface="Poppins Bold"/>
                </a:rPr>
                <a:t>AUSPICIADORAS</a:t>
              </a:r>
            </a:p>
          </p:txBody>
        </p:sp>
        <p:sp>
          <p:nvSpPr>
            <p:cNvPr name="TextBox 259" id="259"/>
            <p:cNvSpPr txBox="true"/>
            <p:nvPr/>
          </p:nvSpPr>
          <p:spPr>
            <a:xfrm rot="0">
              <a:off x="2014211" y="5878606"/>
              <a:ext cx="2465426" cy="222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99"/>
                </a:lnSpc>
              </a:pPr>
              <a:r>
                <a:rPr lang="en-US" sz="927">
                  <a:solidFill>
                    <a:srgbClr val="575756"/>
                  </a:solidFill>
                  <a:latin typeface="Poppins Light"/>
                </a:rPr>
                <a:t>ENCUENTRA</a:t>
              </a:r>
              <a:r>
                <a:rPr lang="en-US" sz="927">
                  <a:solidFill>
                    <a:srgbClr val="000000"/>
                  </a:solidFill>
                  <a:latin typeface="Poppins Bold"/>
                </a:rPr>
                <a:t> </a:t>
              </a:r>
              <a:r>
                <a:rPr lang="en-US" sz="927">
                  <a:solidFill>
                    <a:srgbClr val="E20613"/>
                  </a:solidFill>
                  <a:latin typeface="Poppins Bold"/>
                </a:rPr>
                <a:t>TU PROYECTO IDEAL</a:t>
              </a:r>
            </a:p>
          </p:txBody>
        </p:sp>
        <p:sp>
          <p:nvSpPr>
            <p:cNvPr name="TextBox 260" id="260"/>
            <p:cNvSpPr txBox="true"/>
            <p:nvPr/>
          </p:nvSpPr>
          <p:spPr>
            <a:xfrm rot="0">
              <a:off x="2014211" y="7664353"/>
              <a:ext cx="905201" cy="169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8"/>
                </a:lnSpc>
              </a:pPr>
              <a:r>
                <a:rPr lang="en-US" sz="713">
                  <a:solidFill>
                    <a:srgbClr val="575756"/>
                  </a:solidFill>
                  <a:latin typeface="Poppins Light"/>
                </a:rPr>
                <a:t>Sobre Nosotros</a:t>
              </a:r>
            </a:p>
          </p:txBody>
        </p:sp>
        <p:sp>
          <p:nvSpPr>
            <p:cNvPr name="TextBox 261" id="261"/>
            <p:cNvSpPr txBox="true"/>
            <p:nvPr/>
          </p:nvSpPr>
          <p:spPr>
            <a:xfrm rot="0">
              <a:off x="2233971" y="12410354"/>
              <a:ext cx="1757398" cy="7400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55"/>
                </a:lnSpc>
              </a:pPr>
              <a:r>
                <a:rPr lang="en-US" sz="713">
                  <a:solidFill>
                    <a:srgbClr val="FFFFFF"/>
                  </a:solidFill>
                  <a:latin typeface="Poppins Medium"/>
                </a:rPr>
                <a:t>Gestiona la información de tu proyecto inmobiliario a través de la implementa- ción de nuestra estructura web responsive.</a:t>
              </a:r>
            </a:p>
          </p:txBody>
        </p:sp>
        <p:sp>
          <p:nvSpPr>
            <p:cNvPr name="TextBox 262" id="262"/>
            <p:cNvSpPr txBox="true"/>
            <p:nvPr/>
          </p:nvSpPr>
          <p:spPr>
            <a:xfrm rot="0">
              <a:off x="4194828" y="14701191"/>
              <a:ext cx="722519" cy="169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8"/>
                </a:lnSpc>
              </a:pPr>
              <a:r>
                <a:rPr lang="en-US" sz="713">
                  <a:solidFill>
                    <a:srgbClr val="575756"/>
                  </a:solidFill>
                  <a:latin typeface="Poppins Light"/>
                </a:rPr>
                <a:t>Destacados</a:t>
              </a:r>
            </a:p>
          </p:txBody>
        </p:sp>
        <p:sp>
          <p:nvSpPr>
            <p:cNvPr name="TextBox 263" id="263"/>
            <p:cNvSpPr txBox="true"/>
            <p:nvPr/>
          </p:nvSpPr>
          <p:spPr>
            <a:xfrm rot="0">
              <a:off x="2108700" y="9177182"/>
              <a:ext cx="3039296" cy="7400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55"/>
                </a:lnSpc>
              </a:pPr>
              <a:r>
                <a:rPr lang="en-US" sz="713">
                  <a:solidFill>
                    <a:srgbClr val="575756"/>
                  </a:solidFill>
                  <a:latin typeface="Poppins Light"/>
                </a:rPr>
                <a:t>Es una plataforma digital creada para impulsar y promover los proyectos inmobiliarios de venta de terrenos y lotes. Es una plataforma digital creada para impulsar y promover los proyectos inmobi- liarios de venta de terrenos y lotes.</a:t>
              </a:r>
            </a:p>
          </p:txBody>
        </p:sp>
        <p:sp>
          <p:nvSpPr>
            <p:cNvPr name="TextBox 264" id="264"/>
            <p:cNvSpPr txBox="true"/>
            <p:nvPr/>
          </p:nvSpPr>
          <p:spPr>
            <a:xfrm rot="0">
              <a:off x="4673127" y="12410354"/>
              <a:ext cx="1757335" cy="7400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55"/>
                </a:lnSpc>
              </a:pPr>
              <a:r>
                <a:rPr lang="en-US" sz="713" spc="10">
                  <a:solidFill>
                    <a:srgbClr val="E20613"/>
                  </a:solidFill>
                  <a:latin typeface="Poppins Medium"/>
                </a:rPr>
                <a:t>Promociona tu proyecto in- mobiliario a través de nues- tros canales publicitarios (redes sociales y portal web)</a:t>
              </a:r>
            </a:p>
          </p:txBody>
        </p:sp>
        <p:sp>
          <p:nvSpPr>
            <p:cNvPr name="TextBox 265" id="265"/>
            <p:cNvSpPr txBox="true"/>
            <p:nvPr/>
          </p:nvSpPr>
          <p:spPr>
            <a:xfrm rot="0">
              <a:off x="6019716" y="14701191"/>
              <a:ext cx="578835" cy="169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8"/>
                </a:lnSpc>
              </a:pPr>
              <a:r>
                <a:rPr lang="en-US" sz="713">
                  <a:solidFill>
                    <a:srgbClr val="575756"/>
                  </a:solidFill>
                  <a:latin typeface="Poppins Light"/>
                </a:rPr>
                <a:t>Recientes</a:t>
              </a:r>
            </a:p>
          </p:txBody>
        </p:sp>
        <p:sp>
          <p:nvSpPr>
            <p:cNvPr name="TextBox 266" id="266"/>
            <p:cNvSpPr txBox="true"/>
            <p:nvPr/>
          </p:nvSpPr>
          <p:spPr>
            <a:xfrm rot="0">
              <a:off x="7112291" y="12410354"/>
              <a:ext cx="1757276" cy="450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55"/>
                </a:lnSpc>
              </a:pPr>
              <a:r>
                <a:rPr lang="en-US" sz="713" spc="7">
                  <a:solidFill>
                    <a:srgbClr val="E20613"/>
                  </a:solidFill>
                  <a:latin typeface="Poppins Medium"/>
                </a:rPr>
                <a:t>Utiliza nuestros sistemas de información para adminis- trar tu proyecto inmobiliario.</a:t>
              </a:r>
            </a:p>
          </p:txBody>
        </p:sp>
        <p:sp>
          <p:nvSpPr>
            <p:cNvPr name="TextBox 267" id="267"/>
            <p:cNvSpPr txBox="true"/>
            <p:nvPr/>
          </p:nvSpPr>
          <p:spPr>
            <a:xfrm rot="0">
              <a:off x="2123956" y="8623680"/>
              <a:ext cx="2029867" cy="347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20"/>
                </a:lnSpc>
              </a:pPr>
              <a:r>
                <a:rPr lang="en-US" sz="1371">
                  <a:solidFill>
                    <a:srgbClr val="575756"/>
                  </a:solidFill>
                  <a:latin typeface="Poppins Light"/>
                </a:rPr>
                <a:t>¿Quiénes</a:t>
              </a:r>
              <a:r>
                <a:rPr lang="en-US" sz="1371">
                  <a:solidFill>
                    <a:srgbClr val="000000"/>
                  </a:solidFill>
                  <a:latin typeface="Poppins Bold"/>
                </a:rPr>
                <a:t> </a:t>
              </a:r>
              <a:r>
                <a:rPr lang="en-US" sz="1371">
                  <a:solidFill>
                    <a:srgbClr val="E20613"/>
                  </a:solidFill>
                  <a:latin typeface="Poppins Bold"/>
                </a:rPr>
                <a:t>somos?</a:t>
              </a:r>
            </a:p>
          </p:txBody>
        </p:sp>
        <p:sp>
          <p:nvSpPr>
            <p:cNvPr name="TextBox 268" id="268"/>
            <p:cNvSpPr txBox="true"/>
            <p:nvPr/>
          </p:nvSpPr>
          <p:spPr>
            <a:xfrm rot="0">
              <a:off x="2766359" y="6777195"/>
              <a:ext cx="1837404" cy="166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4"/>
                </a:lnSpc>
              </a:pPr>
              <a:r>
                <a:rPr lang="en-US" sz="695">
                  <a:solidFill>
                    <a:srgbClr val="575756">
                      <a:alpha val="49804"/>
                    </a:srgbClr>
                  </a:solidFill>
                  <a:latin typeface="Poppins Light"/>
                </a:rPr>
                <a:t>Ingresa el nombre del proyecto</a:t>
              </a:r>
            </a:p>
          </p:txBody>
        </p:sp>
        <p:sp>
          <p:nvSpPr>
            <p:cNvPr name="TextBox 269" id="269"/>
            <p:cNvSpPr txBox="true"/>
            <p:nvPr/>
          </p:nvSpPr>
          <p:spPr>
            <a:xfrm rot="0">
              <a:off x="5681200" y="6777195"/>
              <a:ext cx="1381471" cy="166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4"/>
                </a:lnSpc>
              </a:pPr>
              <a:r>
                <a:rPr lang="en-US" sz="695">
                  <a:solidFill>
                    <a:srgbClr val="575756">
                      <a:alpha val="49804"/>
                    </a:srgbClr>
                  </a:solidFill>
                  <a:latin typeface="Poppins Light"/>
                </a:rPr>
                <a:t>Departamento / Región</a:t>
              </a:r>
            </a:p>
          </p:txBody>
        </p:sp>
        <p:sp>
          <p:nvSpPr>
            <p:cNvPr name="TextBox 270" id="270"/>
            <p:cNvSpPr txBox="true"/>
            <p:nvPr/>
          </p:nvSpPr>
          <p:spPr>
            <a:xfrm rot="0">
              <a:off x="2695270" y="14696907"/>
              <a:ext cx="696236" cy="169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5"/>
                </a:lnSpc>
              </a:pPr>
              <a:r>
                <a:rPr lang="en-US" sz="710">
                  <a:solidFill>
                    <a:srgbClr val="FFFFFF"/>
                  </a:solidFill>
                  <a:latin typeface="Poppins Semi-Bold"/>
                </a:rPr>
                <a:t>Los + vistos</a:t>
              </a:r>
            </a:p>
          </p:txBody>
        </p:sp>
        <p:sp>
          <p:nvSpPr>
            <p:cNvPr name="TextBox 271" id="271"/>
            <p:cNvSpPr txBox="true"/>
            <p:nvPr/>
          </p:nvSpPr>
          <p:spPr>
            <a:xfrm rot="0">
              <a:off x="2363080" y="17352203"/>
              <a:ext cx="1589783" cy="206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42"/>
                </a:lnSpc>
              </a:pPr>
              <a:r>
                <a:rPr lang="en-US" sz="887">
                  <a:solidFill>
                    <a:srgbClr val="E20613"/>
                  </a:solidFill>
                  <a:latin typeface="Poppins Semi-Bold"/>
                </a:rPr>
                <a:t>Arrecifes de Mórrope</a:t>
              </a:r>
            </a:p>
          </p:txBody>
        </p:sp>
        <p:sp>
          <p:nvSpPr>
            <p:cNvPr name="TextBox 272" id="272"/>
            <p:cNvSpPr txBox="true"/>
            <p:nvPr/>
          </p:nvSpPr>
          <p:spPr>
            <a:xfrm rot="0">
              <a:off x="2363080" y="20684220"/>
              <a:ext cx="1589783" cy="206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42"/>
                </a:lnSpc>
              </a:pPr>
              <a:r>
                <a:rPr lang="en-US" sz="887">
                  <a:solidFill>
                    <a:srgbClr val="E20613"/>
                  </a:solidFill>
                  <a:latin typeface="Poppins Semi-Bold"/>
                </a:rPr>
                <a:t>Arrecifes de Mórrope</a:t>
              </a:r>
            </a:p>
          </p:txBody>
        </p:sp>
        <p:sp>
          <p:nvSpPr>
            <p:cNvPr name="TextBox 273" id="273"/>
            <p:cNvSpPr txBox="true"/>
            <p:nvPr/>
          </p:nvSpPr>
          <p:spPr>
            <a:xfrm rot="0">
              <a:off x="4812509" y="17352203"/>
              <a:ext cx="1589783" cy="206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42"/>
                </a:lnSpc>
              </a:pPr>
              <a:r>
                <a:rPr lang="en-US" sz="887">
                  <a:solidFill>
                    <a:srgbClr val="E20613"/>
                  </a:solidFill>
                  <a:latin typeface="Poppins Semi-Bold"/>
                </a:rPr>
                <a:t>Arrecifes de Mórrope</a:t>
              </a:r>
            </a:p>
          </p:txBody>
        </p:sp>
        <p:sp>
          <p:nvSpPr>
            <p:cNvPr name="TextBox 274" id="274"/>
            <p:cNvSpPr txBox="true"/>
            <p:nvPr/>
          </p:nvSpPr>
          <p:spPr>
            <a:xfrm rot="0">
              <a:off x="4812509" y="20684220"/>
              <a:ext cx="1589783" cy="206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42"/>
                </a:lnSpc>
              </a:pPr>
              <a:r>
                <a:rPr lang="en-US" sz="887">
                  <a:solidFill>
                    <a:srgbClr val="E20613"/>
                  </a:solidFill>
                  <a:latin typeface="Poppins Semi-Bold"/>
                </a:rPr>
                <a:t>Arrecifes de Mórrope</a:t>
              </a:r>
            </a:p>
          </p:txBody>
        </p:sp>
        <p:sp>
          <p:nvSpPr>
            <p:cNvPr name="TextBox 275" id="275"/>
            <p:cNvSpPr txBox="true"/>
            <p:nvPr/>
          </p:nvSpPr>
          <p:spPr>
            <a:xfrm rot="0">
              <a:off x="7261939" y="17352203"/>
              <a:ext cx="1589787" cy="206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42"/>
                </a:lnSpc>
              </a:pPr>
              <a:r>
                <a:rPr lang="en-US" sz="887">
                  <a:solidFill>
                    <a:srgbClr val="E20613"/>
                  </a:solidFill>
                  <a:latin typeface="Poppins Semi-Bold"/>
                </a:rPr>
                <a:t>Arrecifes de Mórrope</a:t>
              </a:r>
            </a:p>
          </p:txBody>
        </p:sp>
        <p:sp>
          <p:nvSpPr>
            <p:cNvPr name="TextBox 276" id="276"/>
            <p:cNvSpPr txBox="true"/>
            <p:nvPr/>
          </p:nvSpPr>
          <p:spPr>
            <a:xfrm rot="0">
              <a:off x="7261939" y="20684220"/>
              <a:ext cx="1589787" cy="206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42"/>
                </a:lnSpc>
              </a:pPr>
              <a:r>
                <a:rPr lang="en-US" sz="887">
                  <a:solidFill>
                    <a:srgbClr val="E20613"/>
                  </a:solidFill>
                  <a:latin typeface="Poppins Semi-Bold"/>
                </a:rPr>
                <a:t>Arrecifes de Mórrope</a:t>
              </a:r>
            </a:p>
          </p:txBody>
        </p:sp>
        <p:sp>
          <p:nvSpPr>
            <p:cNvPr name="TextBox 277" id="277"/>
            <p:cNvSpPr txBox="true"/>
            <p:nvPr/>
          </p:nvSpPr>
          <p:spPr>
            <a:xfrm rot="0">
              <a:off x="2576527" y="17953905"/>
              <a:ext cx="1190250" cy="227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27"/>
                </a:lnSpc>
              </a:pPr>
              <a:r>
                <a:rPr lang="en-US" sz="535">
                  <a:solidFill>
                    <a:srgbClr val="3C3C3B"/>
                  </a:solidFill>
                  <a:latin typeface="Poppins Semi-Bold"/>
                </a:rPr>
                <a:t>Km 8 - Carretera Mórrope </a:t>
              </a:r>
              <a:r>
                <a:rPr lang="en-US" sz="535">
                  <a:solidFill>
                    <a:srgbClr val="868686"/>
                  </a:solidFill>
                  <a:latin typeface="Poppins"/>
                </a:rPr>
                <a:t>LAMBAYEQUE</a:t>
              </a:r>
            </a:p>
          </p:txBody>
        </p:sp>
        <p:sp>
          <p:nvSpPr>
            <p:cNvPr name="TextBox 278" id="278"/>
            <p:cNvSpPr txBox="true"/>
            <p:nvPr/>
          </p:nvSpPr>
          <p:spPr>
            <a:xfrm rot="0">
              <a:off x="2576527" y="21285926"/>
              <a:ext cx="1190250" cy="227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27"/>
                </a:lnSpc>
              </a:pPr>
              <a:r>
                <a:rPr lang="en-US" sz="535">
                  <a:solidFill>
                    <a:srgbClr val="3C3C3B"/>
                  </a:solidFill>
                  <a:latin typeface="Poppins Semi-Bold"/>
                </a:rPr>
                <a:t>Km 8 - Carretera Mórrope </a:t>
              </a:r>
              <a:r>
                <a:rPr lang="en-US" sz="535">
                  <a:solidFill>
                    <a:srgbClr val="868686"/>
                  </a:solidFill>
                  <a:latin typeface="Poppins"/>
                </a:rPr>
                <a:t>LAMBAYEQUE</a:t>
              </a:r>
            </a:p>
          </p:txBody>
        </p:sp>
        <p:sp>
          <p:nvSpPr>
            <p:cNvPr name="TextBox 279" id="279"/>
            <p:cNvSpPr txBox="true"/>
            <p:nvPr/>
          </p:nvSpPr>
          <p:spPr>
            <a:xfrm rot="0">
              <a:off x="5025956" y="17953905"/>
              <a:ext cx="1190250" cy="227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27"/>
                </a:lnSpc>
              </a:pPr>
              <a:r>
                <a:rPr lang="en-US" sz="535">
                  <a:solidFill>
                    <a:srgbClr val="3C3C3B"/>
                  </a:solidFill>
                  <a:latin typeface="Poppins Semi-Bold"/>
                </a:rPr>
                <a:t>Km 8 - Carretera Mórrope </a:t>
              </a:r>
              <a:r>
                <a:rPr lang="en-US" sz="535">
                  <a:solidFill>
                    <a:srgbClr val="868686"/>
                  </a:solidFill>
                  <a:latin typeface="Poppins"/>
                </a:rPr>
                <a:t>LAMBAYEQUE</a:t>
              </a:r>
            </a:p>
          </p:txBody>
        </p:sp>
        <p:sp>
          <p:nvSpPr>
            <p:cNvPr name="TextBox 280" id="280"/>
            <p:cNvSpPr txBox="true"/>
            <p:nvPr/>
          </p:nvSpPr>
          <p:spPr>
            <a:xfrm rot="0">
              <a:off x="5025956" y="21285926"/>
              <a:ext cx="1190250" cy="227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27"/>
                </a:lnSpc>
              </a:pPr>
              <a:r>
                <a:rPr lang="en-US" sz="535">
                  <a:solidFill>
                    <a:srgbClr val="3C3C3B"/>
                  </a:solidFill>
                  <a:latin typeface="Poppins Semi-Bold"/>
                </a:rPr>
                <a:t>Km 8 - Carretera Mórrope </a:t>
              </a:r>
              <a:r>
                <a:rPr lang="en-US" sz="535">
                  <a:solidFill>
                    <a:srgbClr val="868686"/>
                  </a:solidFill>
                  <a:latin typeface="Poppins"/>
                </a:rPr>
                <a:t>LAMBAYEQUE</a:t>
              </a:r>
            </a:p>
          </p:txBody>
        </p:sp>
        <p:sp>
          <p:nvSpPr>
            <p:cNvPr name="TextBox 281" id="281"/>
            <p:cNvSpPr txBox="true"/>
            <p:nvPr/>
          </p:nvSpPr>
          <p:spPr>
            <a:xfrm rot="0">
              <a:off x="7475386" y="17953905"/>
              <a:ext cx="1190250" cy="227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27"/>
                </a:lnSpc>
              </a:pPr>
              <a:r>
                <a:rPr lang="en-US" sz="535">
                  <a:solidFill>
                    <a:srgbClr val="3C3C3B"/>
                  </a:solidFill>
                  <a:latin typeface="Poppins Semi-Bold"/>
                </a:rPr>
                <a:t>Km 8 - Carretera Mórrope </a:t>
              </a:r>
              <a:r>
                <a:rPr lang="en-US" sz="535">
                  <a:solidFill>
                    <a:srgbClr val="868686"/>
                  </a:solidFill>
                  <a:latin typeface="Poppins"/>
                </a:rPr>
                <a:t>LAMBAYEQUE</a:t>
              </a:r>
            </a:p>
          </p:txBody>
        </p:sp>
        <p:sp>
          <p:nvSpPr>
            <p:cNvPr name="TextBox 282" id="282"/>
            <p:cNvSpPr txBox="true"/>
            <p:nvPr/>
          </p:nvSpPr>
          <p:spPr>
            <a:xfrm rot="0">
              <a:off x="7475386" y="21285926"/>
              <a:ext cx="1190250" cy="227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27"/>
                </a:lnSpc>
              </a:pPr>
              <a:r>
                <a:rPr lang="en-US" sz="535">
                  <a:solidFill>
                    <a:srgbClr val="3C3C3B"/>
                  </a:solidFill>
                  <a:latin typeface="Poppins Semi-Bold"/>
                </a:rPr>
                <a:t>Km 8 - Carretera Mórrope </a:t>
              </a:r>
              <a:r>
                <a:rPr lang="en-US" sz="535">
                  <a:solidFill>
                    <a:srgbClr val="868686"/>
                  </a:solidFill>
                  <a:latin typeface="Poppins"/>
                </a:rPr>
                <a:t>LAMBAYEQUE</a:t>
              </a:r>
            </a:p>
          </p:txBody>
        </p:sp>
        <p:sp>
          <p:nvSpPr>
            <p:cNvPr name="TextBox 283" id="283"/>
            <p:cNvSpPr txBox="true"/>
            <p:nvPr/>
          </p:nvSpPr>
          <p:spPr>
            <a:xfrm rot="0">
              <a:off x="2379208" y="17611151"/>
              <a:ext cx="1705320" cy="239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65"/>
                </a:lnSpc>
              </a:pPr>
              <a:r>
                <a:rPr lang="en-US" sz="554">
                  <a:solidFill>
                    <a:srgbClr val="706F6F"/>
                  </a:solidFill>
                  <a:latin typeface="Poppins Light"/>
                </a:rPr>
                <a:t>Lorem ipsum dolor sit amet, consec- tetuer adipiscing elit, </a:t>
              </a:r>
            </a:p>
          </p:txBody>
        </p:sp>
        <p:sp>
          <p:nvSpPr>
            <p:cNvPr name="TextBox 284" id="284"/>
            <p:cNvSpPr txBox="true"/>
            <p:nvPr/>
          </p:nvSpPr>
          <p:spPr>
            <a:xfrm rot="0">
              <a:off x="2379208" y="20943168"/>
              <a:ext cx="1705320" cy="239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65"/>
                </a:lnSpc>
              </a:pPr>
              <a:r>
                <a:rPr lang="en-US" sz="554">
                  <a:solidFill>
                    <a:srgbClr val="706F6F"/>
                  </a:solidFill>
                  <a:latin typeface="Poppins Light"/>
                </a:rPr>
                <a:t>Lorem ipsum dolor sit amet, consec- tetuer adipiscing elit, </a:t>
              </a:r>
            </a:p>
          </p:txBody>
        </p:sp>
        <p:sp>
          <p:nvSpPr>
            <p:cNvPr name="TextBox 285" id="285"/>
            <p:cNvSpPr txBox="true"/>
            <p:nvPr/>
          </p:nvSpPr>
          <p:spPr>
            <a:xfrm rot="0">
              <a:off x="4828641" y="17611151"/>
              <a:ext cx="1705320" cy="239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65"/>
                </a:lnSpc>
              </a:pPr>
              <a:r>
                <a:rPr lang="en-US" sz="554">
                  <a:solidFill>
                    <a:srgbClr val="706F6F"/>
                  </a:solidFill>
                  <a:latin typeface="Poppins Light"/>
                </a:rPr>
                <a:t>Lorem ipsum dolor sit amet, consec- tetuer adipiscing elit, </a:t>
              </a:r>
            </a:p>
          </p:txBody>
        </p:sp>
        <p:sp>
          <p:nvSpPr>
            <p:cNvPr name="TextBox 286" id="286"/>
            <p:cNvSpPr txBox="true"/>
            <p:nvPr/>
          </p:nvSpPr>
          <p:spPr>
            <a:xfrm rot="0">
              <a:off x="4828641" y="20943168"/>
              <a:ext cx="1705320" cy="239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65"/>
                </a:lnSpc>
              </a:pPr>
              <a:r>
                <a:rPr lang="en-US" sz="554">
                  <a:solidFill>
                    <a:srgbClr val="706F6F"/>
                  </a:solidFill>
                  <a:latin typeface="Poppins Light"/>
                </a:rPr>
                <a:t>Lorem ipsum dolor sit amet, consec- tetuer adipiscing elit, </a:t>
              </a:r>
            </a:p>
          </p:txBody>
        </p:sp>
        <p:sp>
          <p:nvSpPr>
            <p:cNvPr name="TextBox 287" id="287"/>
            <p:cNvSpPr txBox="true"/>
            <p:nvPr/>
          </p:nvSpPr>
          <p:spPr>
            <a:xfrm rot="0">
              <a:off x="7278066" y="17611151"/>
              <a:ext cx="1705320" cy="239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65"/>
                </a:lnSpc>
              </a:pPr>
              <a:r>
                <a:rPr lang="en-US" sz="554">
                  <a:solidFill>
                    <a:srgbClr val="706F6F"/>
                  </a:solidFill>
                  <a:latin typeface="Poppins Light"/>
                </a:rPr>
                <a:t>Lorem ipsum dolor sit amet, consec- tetuer adipiscing elit, </a:t>
              </a:r>
            </a:p>
          </p:txBody>
        </p:sp>
        <p:sp>
          <p:nvSpPr>
            <p:cNvPr name="TextBox 288" id="288"/>
            <p:cNvSpPr txBox="true"/>
            <p:nvPr/>
          </p:nvSpPr>
          <p:spPr>
            <a:xfrm rot="0">
              <a:off x="7278066" y="20943168"/>
              <a:ext cx="1705320" cy="239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65"/>
                </a:lnSpc>
              </a:pPr>
              <a:r>
                <a:rPr lang="en-US" sz="554">
                  <a:solidFill>
                    <a:srgbClr val="706F6F"/>
                  </a:solidFill>
                  <a:latin typeface="Poppins Light"/>
                </a:rPr>
                <a:t>Lorem ipsum dolor sit amet, consec- tetuer adipiscing elit, </a:t>
              </a:r>
            </a:p>
          </p:txBody>
        </p:sp>
        <p:sp>
          <p:nvSpPr>
            <p:cNvPr name="TextBox 289" id="289"/>
            <p:cNvSpPr txBox="true"/>
            <p:nvPr/>
          </p:nvSpPr>
          <p:spPr>
            <a:xfrm rot="0">
              <a:off x="2433950" y="18464138"/>
              <a:ext cx="551079" cy="125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4"/>
                </a:lnSpc>
              </a:pPr>
              <a:r>
                <a:rPr lang="en-US" sz="502">
                  <a:solidFill>
                    <a:srgbClr val="FFFFFF"/>
                  </a:solidFill>
                  <a:latin typeface="Poppins Semi-Bold"/>
                </a:rPr>
                <a:t>Ver Proyecto</a:t>
              </a:r>
            </a:p>
          </p:txBody>
        </p:sp>
        <p:sp>
          <p:nvSpPr>
            <p:cNvPr name="TextBox 290" id="290"/>
            <p:cNvSpPr txBox="true"/>
            <p:nvPr/>
          </p:nvSpPr>
          <p:spPr>
            <a:xfrm rot="0">
              <a:off x="2433950" y="21796155"/>
              <a:ext cx="551079" cy="125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4"/>
                </a:lnSpc>
              </a:pPr>
              <a:r>
                <a:rPr lang="en-US" sz="502">
                  <a:solidFill>
                    <a:srgbClr val="FFFFFF"/>
                  </a:solidFill>
                  <a:latin typeface="Poppins Semi-Bold"/>
                </a:rPr>
                <a:t>Ver Proyecto</a:t>
              </a:r>
            </a:p>
          </p:txBody>
        </p:sp>
        <p:sp>
          <p:nvSpPr>
            <p:cNvPr name="TextBox 291" id="291"/>
            <p:cNvSpPr txBox="true"/>
            <p:nvPr/>
          </p:nvSpPr>
          <p:spPr>
            <a:xfrm rot="0">
              <a:off x="4882563" y="18462421"/>
              <a:ext cx="551079" cy="125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4"/>
                </a:lnSpc>
              </a:pPr>
              <a:r>
                <a:rPr lang="en-US" sz="502">
                  <a:solidFill>
                    <a:srgbClr val="FFFFFF"/>
                  </a:solidFill>
                  <a:latin typeface="Poppins Semi-Bold"/>
                </a:rPr>
                <a:t>Ver Proyecto</a:t>
              </a:r>
            </a:p>
          </p:txBody>
        </p:sp>
        <p:sp>
          <p:nvSpPr>
            <p:cNvPr name="TextBox 292" id="292"/>
            <p:cNvSpPr txBox="true"/>
            <p:nvPr/>
          </p:nvSpPr>
          <p:spPr>
            <a:xfrm rot="0">
              <a:off x="4882563" y="21794446"/>
              <a:ext cx="551079" cy="125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4"/>
                </a:lnSpc>
              </a:pPr>
              <a:r>
                <a:rPr lang="en-US" sz="502">
                  <a:solidFill>
                    <a:srgbClr val="FFFFFF"/>
                  </a:solidFill>
                  <a:latin typeface="Poppins Semi-Bold"/>
                </a:rPr>
                <a:t>Ver Proyecto</a:t>
              </a:r>
            </a:p>
          </p:txBody>
        </p:sp>
        <p:sp>
          <p:nvSpPr>
            <p:cNvPr name="TextBox 293" id="293"/>
            <p:cNvSpPr txBox="true"/>
            <p:nvPr/>
          </p:nvSpPr>
          <p:spPr>
            <a:xfrm rot="0">
              <a:off x="7335856" y="18459475"/>
              <a:ext cx="551079" cy="125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4"/>
                </a:lnSpc>
              </a:pPr>
              <a:r>
                <a:rPr lang="en-US" sz="502">
                  <a:solidFill>
                    <a:srgbClr val="FFFFFF"/>
                  </a:solidFill>
                  <a:latin typeface="Poppins Semi-Bold"/>
                </a:rPr>
                <a:t>Ver Proyecto</a:t>
              </a:r>
            </a:p>
          </p:txBody>
        </p:sp>
        <p:sp>
          <p:nvSpPr>
            <p:cNvPr name="TextBox 294" id="294"/>
            <p:cNvSpPr txBox="true"/>
            <p:nvPr/>
          </p:nvSpPr>
          <p:spPr>
            <a:xfrm rot="0">
              <a:off x="7335856" y="21791496"/>
              <a:ext cx="551079" cy="125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4"/>
                </a:lnSpc>
              </a:pPr>
              <a:r>
                <a:rPr lang="en-US" sz="502">
                  <a:solidFill>
                    <a:srgbClr val="FFFFFF"/>
                  </a:solidFill>
                  <a:latin typeface="Poppins Semi-Bold"/>
                </a:rPr>
                <a:t>Ver Proyecto</a:t>
              </a:r>
            </a:p>
          </p:txBody>
        </p:sp>
        <p:sp>
          <p:nvSpPr>
            <p:cNvPr name="TextBox 295" id="295"/>
            <p:cNvSpPr txBox="true"/>
            <p:nvPr/>
          </p:nvSpPr>
          <p:spPr>
            <a:xfrm rot="0">
              <a:off x="5083283" y="22607890"/>
              <a:ext cx="1105609" cy="164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1"/>
                </a:lnSpc>
              </a:pPr>
              <a:r>
                <a:rPr lang="en-US" sz="686">
                  <a:solidFill>
                    <a:srgbClr val="FFFFFF"/>
                  </a:solidFill>
                  <a:latin typeface="Poppins Medium"/>
                </a:rPr>
                <a:t>Ver más proyectos</a:t>
              </a:r>
            </a:p>
          </p:txBody>
        </p:sp>
        <p:sp>
          <p:nvSpPr>
            <p:cNvPr name="TextBox 296" id="296"/>
            <p:cNvSpPr txBox="true"/>
            <p:nvPr/>
          </p:nvSpPr>
          <p:spPr>
            <a:xfrm rot="0">
              <a:off x="2449985" y="26543146"/>
              <a:ext cx="1838015" cy="894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04"/>
                </a:lnSpc>
              </a:pPr>
              <a:r>
                <a:rPr lang="en-US" sz="1703">
                  <a:solidFill>
                    <a:srgbClr val="FFFFFF"/>
                  </a:solidFill>
                  <a:latin typeface="Poppins Ultra-Bold"/>
                </a:rPr>
                <a:t>Anuncia tu tu proyecto inmobiliario</a:t>
              </a:r>
            </a:p>
          </p:txBody>
        </p:sp>
        <p:sp>
          <p:nvSpPr>
            <p:cNvPr name="TextBox 297" id="297"/>
            <p:cNvSpPr txBox="true"/>
            <p:nvPr/>
          </p:nvSpPr>
          <p:spPr>
            <a:xfrm rot="0">
              <a:off x="2472758" y="27815688"/>
              <a:ext cx="1481540" cy="496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32"/>
                </a:lnSpc>
              </a:pPr>
              <a:r>
                <a:rPr lang="en-US" sz="889">
                  <a:solidFill>
                    <a:srgbClr val="FFFFFF"/>
                  </a:solidFill>
                  <a:latin typeface="Poppins"/>
                </a:rPr>
                <a:t>Contáctanos:</a:t>
              </a:r>
            </a:p>
            <a:p>
              <a:pPr algn="l">
                <a:lnSpc>
                  <a:spcPts val="1510"/>
                </a:lnSpc>
              </a:pPr>
              <a:r>
                <a:rPr lang="en-US" sz="1441">
                  <a:solidFill>
                    <a:srgbClr val="FFFFFF"/>
                  </a:solidFill>
                  <a:latin typeface="Poppins Ultra-Bold"/>
                </a:rPr>
                <a:t>074-307092</a:t>
              </a:r>
            </a:p>
          </p:txBody>
        </p:sp>
        <p:sp>
          <p:nvSpPr>
            <p:cNvPr name="TextBox 298" id="298"/>
            <p:cNvSpPr txBox="true"/>
            <p:nvPr/>
          </p:nvSpPr>
          <p:spPr>
            <a:xfrm rot="0">
              <a:off x="2746195" y="27448217"/>
              <a:ext cx="697452" cy="310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4"/>
                </a:lnSpc>
              </a:pPr>
              <a:r>
                <a:rPr lang="en-US" sz="1289">
                  <a:solidFill>
                    <a:srgbClr val="292828"/>
                  </a:solidFill>
                  <a:latin typeface="Poppins Bold"/>
                </a:rPr>
                <a:t>¡Aquí!</a:t>
              </a:r>
            </a:p>
          </p:txBody>
        </p:sp>
        <p:sp>
          <p:nvSpPr>
            <p:cNvPr name="TextBox 299" id="299"/>
            <p:cNvSpPr txBox="true"/>
            <p:nvPr/>
          </p:nvSpPr>
          <p:spPr>
            <a:xfrm rot="0">
              <a:off x="2828807" y="31914101"/>
              <a:ext cx="2933094" cy="201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44"/>
                </a:lnSpc>
              </a:pPr>
              <a:r>
                <a:rPr lang="en-US" sz="817">
                  <a:solidFill>
                    <a:srgbClr val="FFFFFF"/>
                  </a:solidFill>
                  <a:latin typeface="Poppins"/>
                </a:rPr>
                <a:t>2024 Compratulote.pe - All rights reserved</a:t>
              </a:r>
            </a:p>
          </p:txBody>
        </p:sp>
        <p:sp>
          <p:nvSpPr>
            <p:cNvPr name="TextBox 300" id="300"/>
            <p:cNvSpPr txBox="true"/>
            <p:nvPr/>
          </p:nvSpPr>
          <p:spPr>
            <a:xfrm rot="0">
              <a:off x="6542993" y="31891660"/>
              <a:ext cx="1479230" cy="1848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33"/>
                </a:lnSpc>
              </a:pPr>
              <a:r>
                <a:rPr lang="en-US" sz="738">
                  <a:solidFill>
                    <a:srgbClr val="FFFFFF"/>
                  </a:solidFill>
                  <a:latin typeface="Poppins Light"/>
                </a:rPr>
                <a:t>Terminos y Condiciones</a:t>
              </a:r>
            </a:p>
          </p:txBody>
        </p:sp>
        <p:sp>
          <p:nvSpPr>
            <p:cNvPr name="TextBox 301" id="301"/>
            <p:cNvSpPr txBox="true"/>
            <p:nvPr/>
          </p:nvSpPr>
          <p:spPr>
            <a:xfrm rot="0">
              <a:off x="6834291" y="809629"/>
              <a:ext cx="1003212" cy="2256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66"/>
                </a:lnSpc>
              </a:pPr>
              <a:r>
                <a:rPr lang="en-US" sz="975">
                  <a:solidFill>
                    <a:srgbClr val="1D1D1B"/>
                  </a:solidFill>
                  <a:latin typeface="Poppins Ultra-Bold"/>
                </a:rPr>
                <a:t>074-307092</a:t>
              </a:r>
            </a:p>
          </p:txBody>
        </p:sp>
        <p:sp>
          <p:nvSpPr>
            <p:cNvPr name="TextBox 302" id="302"/>
            <p:cNvSpPr txBox="true"/>
            <p:nvPr/>
          </p:nvSpPr>
          <p:spPr>
            <a:xfrm rot="0">
              <a:off x="8522494" y="824069"/>
              <a:ext cx="925062" cy="16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38"/>
                </a:lnSpc>
              </a:pPr>
              <a:r>
                <a:rPr lang="en-US" sz="670">
                  <a:solidFill>
                    <a:srgbClr val="1D1D1B"/>
                  </a:solidFill>
                  <a:latin typeface="Poppins Medium"/>
                </a:rPr>
                <a:t>info@millave.pe</a:t>
              </a:r>
            </a:p>
          </p:txBody>
        </p:sp>
        <p:sp>
          <p:nvSpPr>
            <p:cNvPr name="TextBox 303" id="303"/>
            <p:cNvSpPr txBox="true"/>
            <p:nvPr/>
          </p:nvSpPr>
          <p:spPr>
            <a:xfrm rot="0">
              <a:off x="2542744" y="30407571"/>
              <a:ext cx="1787810" cy="5524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6"/>
                </a:lnSpc>
              </a:pPr>
              <a:r>
                <a:rPr lang="en-US" sz="581">
                  <a:solidFill>
                    <a:srgbClr val="575756"/>
                  </a:solidFill>
                  <a:latin typeface="Poppins Light"/>
                </a:rPr>
                <a:t>Lorem ipsum dolor sit amet, consec- tetuer adipiscing elit, Lorem ipsum dolor sit amet, consectetuer adipis- cing elit, </a:t>
              </a:r>
            </a:p>
          </p:txBody>
        </p:sp>
        <p:sp>
          <p:nvSpPr>
            <p:cNvPr name="TextBox 304" id="304"/>
            <p:cNvSpPr txBox="true"/>
            <p:nvPr/>
          </p:nvSpPr>
          <p:spPr>
            <a:xfrm rot="0">
              <a:off x="5323434" y="29452277"/>
              <a:ext cx="799121" cy="2838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8"/>
                </a:lnSpc>
              </a:pPr>
              <a:r>
                <a:rPr lang="en-US" sz="1206">
                  <a:solidFill>
                    <a:srgbClr val="E20613"/>
                  </a:solidFill>
                  <a:latin typeface="Poppins Semi-Bold"/>
                </a:rPr>
                <a:t>Enlaces</a:t>
              </a:r>
            </a:p>
          </p:txBody>
        </p:sp>
        <p:sp>
          <p:nvSpPr>
            <p:cNvPr name="TextBox 305" id="305"/>
            <p:cNvSpPr txBox="true"/>
            <p:nvPr/>
          </p:nvSpPr>
          <p:spPr>
            <a:xfrm rot="0">
              <a:off x="7328629" y="29452277"/>
              <a:ext cx="1548210" cy="2838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8"/>
                </a:lnSpc>
              </a:pPr>
              <a:r>
                <a:rPr lang="en-US" sz="1206">
                  <a:solidFill>
                    <a:srgbClr val="E20613"/>
                  </a:solidFill>
                  <a:latin typeface="Poppins Semi-Bold"/>
                </a:rPr>
                <a:t>Redes Sociales</a:t>
              </a:r>
            </a:p>
          </p:txBody>
        </p:sp>
        <p:sp>
          <p:nvSpPr>
            <p:cNvPr name="TextBox 306" id="306"/>
            <p:cNvSpPr txBox="true"/>
            <p:nvPr/>
          </p:nvSpPr>
          <p:spPr>
            <a:xfrm rot="0">
              <a:off x="5323438" y="29825678"/>
              <a:ext cx="1593811" cy="123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04"/>
                </a:lnSpc>
              </a:pPr>
              <a:r>
                <a:rPr lang="en-US" sz="847">
                  <a:solidFill>
                    <a:srgbClr val="E20613"/>
                  </a:solidFill>
                  <a:latin typeface="Poppins"/>
                </a:rPr>
                <a:t>Inicio</a:t>
              </a:r>
            </a:p>
            <a:p>
              <a:pPr algn="l">
                <a:lnSpc>
                  <a:spcPts val="1204"/>
                </a:lnSpc>
              </a:pPr>
              <a:r>
                <a:rPr lang="en-US" sz="847">
                  <a:solidFill>
                    <a:srgbClr val="575756"/>
                  </a:solidFill>
                  <a:latin typeface="Poppins"/>
                </a:rPr>
                <a:t>Proyectos</a:t>
              </a:r>
            </a:p>
            <a:p>
              <a:pPr algn="l">
                <a:lnSpc>
                  <a:spcPts val="1204"/>
                </a:lnSpc>
              </a:pPr>
              <a:r>
                <a:rPr lang="en-US" sz="847">
                  <a:solidFill>
                    <a:srgbClr val="575756"/>
                  </a:solidFill>
                  <a:latin typeface="Poppins"/>
                </a:rPr>
                <a:t>Servicios Clientes/Aupiciadores Noticias</a:t>
              </a:r>
            </a:p>
            <a:p>
              <a:pPr algn="l">
                <a:lnSpc>
                  <a:spcPts val="1204"/>
                </a:lnSpc>
              </a:pPr>
              <a:r>
                <a:rPr lang="en-US" sz="847">
                  <a:solidFill>
                    <a:srgbClr val="575756"/>
                  </a:solidFill>
                  <a:latin typeface="Poppins"/>
                </a:rPr>
                <a:t>Contacto</a:t>
              </a:r>
            </a:p>
          </p:txBody>
        </p:sp>
        <p:sp>
          <p:nvSpPr>
            <p:cNvPr name="TextBox 307" id="307"/>
            <p:cNvSpPr txBox="true"/>
            <p:nvPr/>
          </p:nvSpPr>
          <p:spPr>
            <a:xfrm rot="0">
              <a:off x="1988988" y="157441"/>
              <a:ext cx="3032776" cy="138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88"/>
                </a:lnSpc>
              </a:pPr>
              <a:r>
                <a:rPr lang="en-US" sz="563">
                  <a:solidFill>
                    <a:srgbClr val="FFFFFF"/>
                  </a:solidFill>
                  <a:latin typeface="Poppins"/>
                </a:rPr>
                <a:t>¡Los proyectos inmobiliarios más rentables los encuentras aquí!</a:t>
              </a:r>
            </a:p>
          </p:txBody>
        </p:sp>
        <p:sp>
          <p:nvSpPr>
            <p:cNvPr name="TextBox 308" id="308"/>
            <p:cNvSpPr txBox="true"/>
            <p:nvPr/>
          </p:nvSpPr>
          <p:spPr>
            <a:xfrm rot="0">
              <a:off x="2235094" y="12163212"/>
              <a:ext cx="1863582" cy="2012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05"/>
                </a:lnSpc>
              </a:pPr>
              <a:r>
                <a:rPr lang="en-US" sz="860" spc="7">
                  <a:solidFill>
                    <a:srgbClr val="FFFFFF"/>
                  </a:solidFill>
                  <a:latin typeface="Poppins Ultra-Bold"/>
                </a:rPr>
                <a:t>Gestiona tu información</a:t>
              </a:r>
            </a:p>
          </p:txBody>
        </p:sp>
        <p:sp>
          <p:nvSpPr>
            <p:cNvPr name="TextBox 309" id="309"/>
            <p:cNvSpPr txBox="true"/>
            <p:nvPr/>
          </p:nvSpPr>
          <p:spPr>
            <a:xfrm rot="0">
              <a:off x="4736017" y="12163212"/>
              <a:ext cx="1537827" cy="2012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05"/>
                </a:lnSpc>
              </a:pPr>
              <a:r>
                <a:rPr lang="en-US" sz="860">
                  <a:solidFill>
                    <a:srgbClr val="E20613"/>
                  </a:solidFill>
                  <a:latin typeface="Poppins Ultra-Bold"/>
                </a:rPr>
                <a:t>Anuncia tu Proyecto</a:t>
              </a:r>
            </a:p>
          </p:txBody>
        </p:sp>
        <p:sp>
          <p:nvSpPr>
            <p:cNvPr name="TextBox 310" id="310"/>
            <p:cNvSpPr txBox="true"/>
            <p:nvPr/>
          </p:nvSpPr>
          <p:spPr>
            <a:xfrm rot="0">
              <a:off x="7169563" y="12163212"/>
              <a:ext cx="1666966" cy="2012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05"/>
                </a:lnSpc>
              </a:pPr>
              <a:r>
                <a:rPr lang="en-US" sz="860">
                  <a:solidFill>
                    <a:srgbClr val="E20613"/>
                  </a:solidFill>
                  <a:latin typeface="Poppins Ultra-Bold"/>
                </a:rPr>
                <a:t>Gestiona tu contenido</a:t>
              </a:r>
            </a:p>
          </p:txBody>
        </p:sp>
        <p:sp>
          <p:nvSpPr>
            <p:cNvPr name="TextBox 311" id="311"/>
            <p:cNvSpPr txBox="true"/>
            <p:nvPr/>
          </p:nvSpPr>
          <p:spPr>
            <a:xfrm rot="0">
              <a:off x="2334928" y="10154248"/>
              <a:ext cx="876262" cy="1822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16"/>
                </a:lnSpc>
              </a:pPr>
              <a:r>
                <a:rPr lang="en-US" sz="725">
                  <a:solidFill>
                    <a:srgbClr val="FFFFFF"/>
                  </a:solidFill>
                  <a:latin typeface="Poppins Bold"/>
                </a:rPr>
                <a:t>Ver Proyectos</a:t>
              </a:r>
            </a:p>
          </p:txBody>
        </p:sp>
      </p:grpSp>
      <p:grpSp>
        <p:nvGrpSpPr>
          <p:cNvPr name="Group 312" id="312"/>
          <p:cNvGrpSpPr/>
          <p:nvPr/>
        </p:nvGrpSpPr>
        <p:grpSpPr>
          <a:xfrm rot="0">
            <a:off x="9447643" y="-14798361"/>
            <a:ext cx="8348696" cy="25085361"/>
            <a:chOff x="0" y="0"/>
            <a:chExt cx="11131595" cy="33447148"/>
          </a:xfrm>
        </p:grpSpPr>
        <p:sp>
          <p:nvSpPr>
            <p:cNvPr name="Freeform 313" id="313"/>
            <p:cNvSpPr/>
            <p:nvPr/>
          </p:nvSpPr>
          <p:spPr>
            <a:xfrm flipH="false" flipV="false" rot="0">
              <a:off x="5771" y="0"/>
              <a:ext cx="11125824" cy="33446685"/>
            </a:xfrm>
            <a:custGeom>
              <a:avLst/>
              <a:gdLst/>
              <a:ahLst/>
              <a:cxnLst/>
              <a:rect r="r" b="b" t="t" l="l"/>
              <a:pathLst>
                <a:path h="33446685" w="11125824">
                  <a:moveTo>
                    <a:pt x="0" y="0"/>
                  </a:moveTo>
                  <a:lnTo>
                    <a:pt x="11125824" y="0"/>
                  </a:lnTo>
                  <a:lnTo>
                    <a:pt x="11125824" y="33446685"/>
                  </a:lnTo>
                  <a:lnTo>
                    <a:pt x="0" y="33446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14" id="314"/>
            <p:cNvGrpSpPr>
              <a:grpSpLocks noChangeAspect="true"/>
            </p:cNvGrpSpPr>
            <p:nvPr/>
          </p:nvGrpSpPr>
          <p:grpSpPr>
            <a:xfrm rot="0">
              <a:off x="28840" y="32041"/>
              <a:ext cx="11073915" cy="379385"/>
              <a:chOff x="0" y="0"/>
              <a:chExt cx="24384000" cy="835381"/>
            </a:xfrm>
          </p:grpSpPr>
          <p:sp>
            <p:nvSpPr>
              <p:cNvPr name="Freeform 315" id="315"/>
              <p:cNvSpPr/>
              <p:nvPr/>
            </p:nvSpPr>
            <p:spPr>
              <a:xfrm flipH="false" flipV="false" rot="0">
                <a:off x="0" y="0"/>
                <a:ext cx="24384000" cy="835406"/>
              </a:xfrm>
              <a:custGeom>
                <a:avLst/>
                <a:gdLst/>
                <a:ahLst/>
                <a:cxnLst/>
                <a:rect r="r" b="b" t="t" l="l"/>
                <a:pathLst>
                  <a:path h="835406" w="24384000">
                    <a:moveTo>
                      <a:pt x="0" y="0"/>
                    </a:moveTo>
                    <a:lnTo>
                      <a:pt x="0" y="835406"/>
                    </a:lnTo>
                    <a:lnTo>
                      <a:pt x="24384000" y="835406"/>
                    </a:lnTo>
                    <a:lnTo>
                      <a:pt x="24384000" y="0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</p:grpSp>
        <p:grpSp>
          <p:nvGrpSpPr>
            <p:cNvPr name="Group 316" id="316"/>
            <p:cNvGrpSpPr>
              <a:grpSpLocks noChangeAspect="true"/>
            </p:cNvGrpSpPr>
            <p:nvPr/>
          </p:nvGrpSpPr>
          <p:grpSpPr>
            <a:xfrm rot="0">
              <a:off x="0" y="1305593"/>
              <a:ext cx="11131591" cy="4446056"/>
              <a:chOff x="0" y="0"/>
              <a:chExt cx="24511000" cy="9789909"/>
            </a:xfrm>
          </p:grpSpPr>
          <p:sp>
            <p:nvSpPr>
              <p:cNvPr name="Freeform 317" id="317"/>
              <p:cNvSpPr/>
              <p:nvPr/>
            </p:nvSpPr>
            <p:spPr>
              <a:xfrm flipH="false" flipV="false" rot="0">
                <a:off x="76200" y="80010"/>
                <a:ext cx="24371300" cy="9646412"/>
              </a:xfrm>
              <a:custGeom>
                <a:avLst/>
                <a:gdLst/>
                <a:ahLst/>
                <a:cxnLst/>
                <a:rect r="r" b="b" t="t" l="l"/>
                <a:pathLst>
                  <a:path h="9646412" w="24371300">
                    <a:moveTo>
                      <a:pt x="0" y="9646412"/>
                    </a:moveTo>
                    <a:lnTo>
                      <a:pt x="0" y="0"/>
                    </a:lnTo>
                    <a:lnTo>
                      <a:pt x="24371300" y="0"/>
                    </a:lnTo>
                    <a:lnTo>
                      <a:pt x="24371300" y="9646412"/>
                    </a:lnTo>
                    <a:close/>
                  </a:path>
                </a:pathLst>
              </a:custGeom>
              <a:solidFill>
                <a:srgbClr val="575756"/>
              </a:solidFill>
            </p:spPr>
          </p:sp>
          <p:sp>
            <p:nvSpPr>
              <p:cNvPr name="Freeform 318" id="318"/>
              <p:cNvSpPr/>
              <p:nvPr/>
            </p:nvSpPr>
            <p:spPr>
              <a:xfrm flipH="false" flipV="false" rot="0">
                <a:off x="4318508" y="63500"/>
                <a:ext cx="16145382" cy="948563"/>
              </a:xfrm>
              <a:custGeom>
                <a:avLst/>
                <a:gdLst/>
                <a:ahLst/>
                <a:cxnLst/>
                <a:rect r="r" b="b" t="t" l="l"/>
                <a:pathLst>
                  <a:path h="948563" w="16145382">
                    <a:moveTo>
                      <a:pt x="0" y="0"/>
                    </a:moveTo>
                    <a:lnTo>
                      <a:pt x="0" y="948563"/>
                    </a:lnTo>
                    <a:lnTo>
                      <a:pt x="16145382" y="948563"/>
                    </a:lnTo>
                    <a:lnTo>
                      <a:pt x="16145382" y="0"/>
                    </a:lnTo>
                    <a:close/>
                  </a:path>
                </a:pathLst>
              </a:custGeom>
              <a:solidFill>
                <a:srgbClr val="1D1D1B"/>
              </a:solidFill>
            </p:spPr>
          </p:sp>
          <p:sp>
            <p:nvSpPr>
              <p:cNvPr name="Freeform 319" id="319"/>
              <p:cNvSpPr/>
              <p:nvPr/>
            </p:nvSpPr>
            <p:spPr>
              <a:xfrm flipH="false" flipV="false" rot="0">
                <a:off x="4785233" y="938911"/>
                <a:ext cx="1624584" cy="70612"/>
              </a:xfrm>
              <a:custGeom>
                <a:avLst/>
                <a:gdLst/>
                <a:ahLst/>
                <a:cxnLst/>
                <a:rect r="r" b="b" t="t" l="l"/>
                <a:pathLst>
                  <a:path h="70612" w="1624584">
                    <a:moveTo>
                      <a:pt x="1624584" y="70612"/>
                    </a:moveTo>
                    <a:lnTo>
                      <a:pt x="0" y="70612"/>
                    </a:lnTo>
                    <a:lnTo>
                      <a:pt x="0" y="0"/>
                    </a:lnTo>
                    <a:lnTo>
                      <a:pt x="1624584" y="0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320" id="320"/>
              <p:cNvSpPr/>
              <p:nvPr/>
            </p:nvSpPr>
            <p:spPr>
              <a:xfrm flipH="false" flipV="false" rot="0">
                <a:off x="17920970" y="63500"/>
                <a:ext cx="2542921" cy="948563"/>
              </a:xfrm>
              <a:custGeom>
                <a:avLst/>
                <a:gdLst/>
                <a:ahLst/>
                <a:cxnLst/>
                <a:rect r="r" b="b" t="t" l="l"/>
                <a:pathLst>
                  <a:path h="948563" w="2542921">
                    <a:moveTo>
                      <a:pt x="2542920" y="948563"/>
                    </a:moveTo>
                    <a:lnTo>
                      <a:pt x="0" y="948563"/>
                    </a:lnTo>
                    <a:lnTo>
                      <a:pt x="0" y="0"/>
                    </a:lnTo>
                    <a:lnTo>
                      <a:pt x="2542920" y="0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321" id="321"/>
              <p:cNvSpPr/>
              <p:nvPr/>
            </p:nvSpPr>
            <p:spPr>
              <a:xfrm flipH="false" flipV="false" rot="0">
                <a:off x="63500" y="3923919"/>
                <a:ext cx="622300" cy="1602994"/>
              </a:xfrm>
              <a:custGeom>
                <a:avLst/>
                <a:gdLst/>
                <a:ahLst/>
                <a:cxnLst/>
                <a:rect r="r" b="b" t="t" l="l"/>
                <a:pathLst>
                  <a:path h="1602994" w="622300">
                    <a:moveTo>
                      <a:pt x="0" y="0"/>
                    </a:moveTo>
                    <a:lnTo>
                      <a:pt x="0" y="1602994"/>
                    </a:lnTo>
                    <a:lnTo>
                      <a:pt x="622300" y="1602994"/>
                    </a:lnTo>
                    <a:lnTo>
                      <a:pt x="622300" y="0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322" id="322"/>
              <p:cNvSpPr/>
              <p:nvPr/>
            </p:nvSpPr>
            <p:spPr>
              <a:xfrm flipH="false" flipV="false" rot="0">
                <a:off x="23760303" y="3923919"/>
                <a:ext cx="677290" cy="1602994"/>
              </a:xfrm>
              <a:custGeom>
                <a:avLst/>
                <a:gdLst/>
                <a:ahLst/>
                <a:cxnLst/>
                <a:rect r="r" b="b" t="t" l="l"/>
                <a:pathLst>
                  <a:path h="1602994" w="677290">
                    <a:moveTo>
                      <a:pt x="677291" y="1602994"/>
                    </a:moveTo>
                    <a:lnTo>
                      <a:pt x="0" y="1602994"/>
                    </a:lnTo>
                    <a:lnTo>
                      <a:pt x="0" y="0"/>
                    </a:lnTo>
                    <a:lnTo>
                      <a:pt x="677291" y="0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323" id="323"/>
              <p:cNvSpPr/>
              <p:nvPr/>
            </p:nvSpPr>
            <p:spPr>
              <a:xfrm flipH="false" flipV="false" rot="0">
                <a:off x="14197076" y="6925436"/>
                <a:ext cx="3083815" cy="629413"/>
              </a:xfrm>
              <a:custGeom>
                <a:avLst/>
                <a:gdLst/>
                <a:ahLst/>
                <a:cxnLst/>
                <a:rect r="r" b="b" t="t" l="l"/>
                <a:pathLst>
                  <a:path h="629413" w="3083815">
                    <a:moveTo>
                      <a:pt x="2769109" y="629413"/>
                    </a:moveTo>
                    <a:lnTo>
                      <a:pt x="314706" y="629413"/>
                    </a:lnTo>
                    <a:cubicBezTo>
                      <a:pt x="140844" y="629413"/>
                      <a:pt x="0" y="488570"/>
                      <a:pt x="0" y="314707"/>
                    </a:cubicBezTo>
                    <a:cubicBezTo>
                      <a:pt x="0" y="140844"/>
                      <a:pt x="140843" y="0"/>
                      <a:pt x="314706" y="0"/>
                    </a:cubicBezTo>
                    <a:lnTo>
                      <a:pt x="2769109" y="0"/>
                    </a:lnTo>
                    <a:cubicBezTo>
                      <a:pt x="2942845" y="0"/>
                      <a:pt x="3083815" y="140844"/>
                      <a:pt x="3083815" y="314707"/>
                    </a:cubicBezTo>
                    <a:cubicBezTo>
                      <a:pt x="3083815" y="488570"/>
                      <a:pt x="2942972" y="629413"/>
                      <a:pt x="2769109" y="629413"/>
                    </a:cubicBezTo>
                  </a:path>
                </a:pathLst>
              </a:custGeom>
              <a:solidFill>
                <a:srgbClr val="F6A92D"/>
              </a:solidFill>
            </p:spPr>
          </p:sp>
          <p:sp>
            <p:nvSpPr>
              <p:cNvPr name="Freeform 324" id="324"/>
              <p:cNvSpPr/>
              <p:nvPr/>
            </p:nvSpPr>
            <p:spPr>
              <a:xfrm flipH="false" flipV="false" rot="0">
                <a:off x="23958548" y="4477639"/>
                <a:ext cx="290196" cy="485649"/>
              </a:xfrm>
              <a:custGeom>
                <a:avLst/>
                <a:gdLst/>
                <a:ahLst/>
                <a:cxnLst/>
                <a:rect r="r" b="b" t="t" l="l"/>
                <a:pathLst>
                  <a:path h="485649" w="290196">
                    <a:moveTo>
                      <a:pt x="283465" y="257429"/>
                    </a:moveTo>
                    <a:lnTo>
                      <a:pt x="279528" y="262763"/>
                    </a:lnTo>
                    <a:cubicBezTo>
                      <a:pt x="207011" y="335280"/>
                      <a:pt x="136907" y="405511"/>
                      <a:pt x="66548" y="475615"/>
                    </a:cubicBezTo>
                    <a:lnTo>
                      <a:pt x="56261" y="482346"/>
                    </a:lnTo>
                    <a:lnTo>
                      <a:pt x="40640" y="485648"/>
                    </a:lnTo>
                    <a:cubicBezTo>
                      <a:pt x="26543" y="480822"/>
                      <a:pt x="17906" y="469265"/>
                      <a:pt x="8763" y="458724"/>
                    </a:cubicBezTo>
                    <a:cubicBezTo>
                      <a:pt x="1270" y="450089"/>
                      <a:pt x="2031" y="436246"/>
                      <a:pt x="9144" y="427228"/>
                    </a:cubicBezTo>
                    <a:lnTo>
                      <a:pt x="12700" y="423291"/>
                    </a:lnTo>
                    <a:cubicBezTo>
                      <a:pt x="72263" y="363728"/>
                      <a:pt x="129921" y="306070"/>
                      <a:pt x="187580" y="248539"/>
                    </a:cubicBezTo>
                    <a:lnTo>
                      <a:pt x="190628" y="246253"/>
                    </a:lnTo>
                    <a:lnTo>
                      <a:pt x="188977" y="241300"/>
                    </a:lnTo>
                    <a:cubicBezTo>
                      <a:pt x="129540" y="181864"/>
                      <a:pt x="71502" y="123825"/>
                      <a:pt x="13463" y="65786"/>
                    </a:cubicBezTo>
                    <a:cubicBezTo>
                      <a:pt x="3050" y="55372"/>
                      <a:pt x="0" y="42672"/>
                      <a:pt x="7622" y="32258"/>
                    </a:cubicBezTo>
                    <a:lnTo>
                      <a:pt x="33149" y="6858"/>
                    </a:lnTo>
                    <a:cubicBezTo>
                      <a:pt x="42038" y="0"/>
                      <a:pt x="53977" y="2032"/>
                      <a:pt x="62866" y="9271"/>
                    </a:cubicBezTo>
                    <a:lnTo>
                      <a:pt x="65533" y="11557"/>
                    </a:lnTo>
                    <a:cubicBezTo>
                      <a:pt x="136907" y="82931"/>
                      <a:pt x="207138" y="153162"/>
                      <a:pt x="277370" y="223393"/>
                    </a:cubicBezTo>
                    <a:cubicBezTo>
                      <a:pt x="287910" y="233933"/>
                      <a:pt x="290197" y="246126"/>
                      <a:pt x="283592" y="257556"/>
                    </a:cubicBez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25" id="325"/>
              <p:cNvSpPr/>
              <p:nvPr/>
            </p:nvSpPr>
            <p:spPr>
              <a:xfrm flipH="false" flipV="false" rot="0">
                <a:off x="218440" y="4480178"/>
                <a:ext cx="290195" cy="485649"/>
              </a:xfrm>
              <a:custGeom>
                <a:avLst/>
                <a:gdLst/>
                <a:ahLst/>
                <a:cxnLst/>
                <a:rect r="r" b="b" t="t" l="l"/>
                <a:pathLst>
                  <a:path h="485649" w="290195">
                    <a:moveTo>
                      <a:pt x="6731" y="228220"/>
                    </a:moveTo>
                    <a:lnTo>
                      <a:pt x="10668" y="222886"/>
                    </a:lnTo>
                    <a:cubicBezTo>
                      <a:pt x="83185" y="150369"/>
                      <a:pt x="153289" y="80138"/>
                      <a:pt x="223647" y="10034"/>
                    </a:cubicBezTo>
                    <a:lnTo>
                      <a:pt x="233934" y="3303"/>
                    </a:lnTo>
                    <a:lnTo>
                      <a:pt x="249555" y="0"/>
                    </a:lnTo>
                    <a:cubicBezTo>
                      <a:pt x="263652" y="4827"/>
                      <a:pt x="272288" y="16384"/>
                      <a:pt x="281432" y="26924"/>
                    </a:cubicBezTo>
                    <a:cubicBezTo>
                      <a:pt x="288925" y="35560"/>
                      <a:pt x="288163" y="49403"/>
                      <a:pt x="281051" y="58421"/>
                    </a:cubicBezTo>
                    <a:lnTo>
                      <a:pt x="277495" y="62358"/>
                    </a:lnTo>
                    <a:cubicBezTo>
                      <a:pt x="217932" y="121921"/>
                      <a:pt x="160274" y="179579"/>
                      <a:pt x="102616" y="237110"/>
                    </a:cubicBezTo>
                    <a:lnTo>
                      <a:pt x="99568" y="239396"/>
                    </a:lnTo>
                    <a:lnTo>
                      <a:pt x="101219" y="244349"/>
                    </a:lnTo>
                    <a:cubicBezTo>
                      <a:pt x="160655" y="303785"/>
                      <a:pt x="218694" y="361824"/>
                      <a:pt x="276733" y="419863"/>
                    </a:cubicBezTo>
                    <a:cubicBezTo>
                      <a:pt x="287147" y="430277"/>
                      <a:pt x="290195" y="442977"/>
                      <a:pt x="282575" y="453391"/>
                    </a:cubicBezTo>
                    <a:lnTo>
                      <a:pt x="257048" y="478791"/>
                    </a:lnTo>
                    <a:cubicBezTo>
                      <a:pt x="248158" y="485649"/>
                      <a:pt x="236220" y="483617"/>
                      <a:pt x="227330" y="476378"/>
                    </a:cubicBezTo>
                    <a:lnTo>
                      <a:pt x="224663" y="474092"/>
                    </a:lnTo>
                    <a:cubicBezTo>
                      <a:pt x="153289" y="402718"/>
                      <a:pt x="83058" y="332487"/>
                      <a:pt x="12827" y="262256"/>
                    </a:cubicBezTo>
                    <a:cubicBezTo>
                      <a:pt x="2286" y="251715"/>
                      <a:pt x="0" y="239523"/>
                      <a:pt x="6604" y="228093"/>
                    </a:cubicBez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26" id="326"/>
              <p:cNvSpPr/>
              <p:nvPr/>
            </p:nvSpPr>
            <p:spPr>
              <a:xfrm flipH="false" flipV="false" rot="0">
                <a:off x="18185378" y="339090"/>
                <a:ext cx="486918" cy="489966"/>
              </a:xfrm>
              <a:custGeom>
                <a:avLst/>
                <a:gdLst/>
                <a:ahLst/>
                <a:cxnLst/>
                <a:rect r="r" b="b" t="t" l="l"/>
                <a:pathLst>
                  <a:path h="489966" w="486918">
                    <a:moveTo>
                      <a:pt x="315983" y="460121"/>
                    </a:moveTo>
                    <a:lnTo>
                      <a:pt x="314459" y="456184"/>
                    </a:lnTo>
                    <a:cubicBezTo>
                      <a:pt x="294900" y="387858"/>
                      <a:pt x="275850" y="321056"/>
                      <a:pt x="256673" y="254381"/>
                    </a:cubicBezTo>
                    <a:lnTo>
                      <a:pt x="255910" y="249301"/>
                    </a:lnTo>
                    <a:cubicBezTo>
                      <a:pt x="321443" y="183896"/>
                      <a:pt x="384307" y="121031"/>
                      <a:pt x="447299" y="58039"/>
                    </a:cubicBezTo>
                    <a:lnTo>
                      <a:pt x="449204" y="56388"/>
                    </a:lnTo>
                    <a:cubicBezTo>
                      <a:pt x="405897" y="190246"/>
                      <a:pt x="361192" y="324612"/>
                      <a:pt x="315981" y="460248"/>
                    </a:cubicBezTo>
                    <a:moveTo>
                      <a:pt x="232668" y="230251"/>
                    </a:moveTo>
                    <a:lnTo>
                      <a:pt x="30611" y="172339"/>
                    </a:lnTo>
                    <a:cubicBezTo>
                      <a:pt x="29723" y="172085"/>
                      <a:pt x="28833" y="171704"/>
                      <a:pt x="26673" y="170942"/>
                    </a:cubicBezTo>
                    <a:lnTo>
                      <a:pt x="432438" y="35687"/>
                    </a:lnTo>
                    <a:cubicBezTo>
                      <a:pt x="430405" y="37846"/>
                      <a:pt x="429390" y="38989"/>
                      <a:pt x="428374" y="40005"/>
                    </a:cubicBezTo>
                    <a:lnTo>
                      <a:pt x="240541" y="227965"/>
                    </a:lnTo>
                    <a:cubicBezTo>
                      <a:pt x="238128" y="230378"/>
                      <a:pt x="236096" y="231140"/>
                      <a:pt x="232794" y="230124"/>
                    </a:cubicBezTo>
                    <a:moveTo>
                      <a:pt x="486158" y="21717"/>
                    </a:moveTo>
                    <a:cubicBezTo>
                      <a:pt x="484380" y="9779"/>
                      <a:pt x="476125" y="3175"/>
                      <a:pt x="464949" y="0"/>
                    </a:cubicBezTo>
                    <a:lnTo>
                      <a:pt x="455424" y="0"/>
                    </a:lnTo>
                    <a:cubicBezTo>
                      <a:pt x="439930" y="5334"/>
                      <a:pt x="424436" y="10668"/>
                      <a:pt x="408941" y="15875"/>
                    </a:cubicBezTo>
                    <a:lnTo>
                      <a:pt x="19305" y="145669"/>
                    </a:lnTo>
                    <a:cubicBezTo>
                      <a:pt x="9271" y="148971"/>
                      <a:pt x="3430" y="155956"/>
                      <a:pt x="0" y="165481"/>
                    </a:cubicBezTo>
                    <a:lnTo>
                      <a:pt x="0" y="175895"/>
                    </a:lnTo>
                    <a:cubicBezTo>
                      <a:pt x="3302" y="187833"/>
                      <a:pt x="11431" y="194183"/>
                      <a:pt x="23241" y="197612"/>
                    </a:cubicBezTo>
                    <a:lnTo>
                      <a:pt x="224917" y="255016"/>
                    </a:lnTo>
                    <a:cubicBezTo>
                      <a:pt x="228600" y="256032"/>
                      <a:pt x="230631" y="257683"/>
                      <a:pt x="231775" y="261620"/>
                    </a:cubicBezTo>
                    <a:lnTo>
                      <a:pt x="262383" y="369316"/>
                    </a:lnTo>
                    <a:cubicBezTo>
                      <a:pt x="271654" y="401701"/>
                      <a:pt x="280924" y="434086"/>
                      <a:pt x="290069" y="466471"/>
                    </a:cubicBezTo>
                    <a:cubicBezTo>
                      <a:pt x="292863" y="476123"/>
                      <a:pt x="298579" y="483108"/>
                      <a:pt x="308484" y="485902"/>
                    </a:cubicBezTo>
                    <a:cubicBezTo>
                      <a:pt x="323089" y="489966"/>
                      <a:pt x="336171" y="482473"/>
                      <a:pt x="341249" y="466979"/>
                    </a:cubicBezTo>
                    <a:lnTo>
                      <a:pt x="403352" y="280543"/>
                    </a:lnTo>
                    <a:cubicBezTo>
                      <a:pt x="430404" y="199390"/>
                      <a:pt x="457582" y="118237"/>
                      <a:pt x="484506" y="36957"/>
                    </a:cubicBezTo>
                    <a:lnTo>
                      <a:pt x="486918" y="26543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27" id="327"/>
              <p:cNvSpPr/>
              <p:nvPr/>
            </p:nvSpPr>
            <p:spPr>
              <a:xfrm flipH="false" flipV="false" rot="0">
                <a:off x="6647561" y="357886"/>
                <a:ext cx="12065" cy="422910"/>
              </a:xfrm>
              <a:custGeom>
                <a:avLst/>
                <a:gdLst/>
                <a:ahLst/>
                <a:cxnLst/>
                <a:rect r="r" b="b" t="t" l="l"/>
                <a:pathLst>
                  <a:path h="422910" w="12065">
                    <a:moveTo>
                      <a:pt x="12065" y="0"/>
                    </a:moveTo>
                    <a:lnTo>
                      <a:pt x="12065" y="422910"/>
                    </a:lnTo>
                    <a:lnTo>
                      <a:pt x="0" y="4229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28" id="328"/>
              <p:cNvSpPr/>
              <p:nvPr/>
            </p:nvSpPr>
            <p:spPr>
              <a:xfrm flipH="false" flipV="false" rot="0">
                <a:off x="8600059" y="357886"/>
                <a:ext cx="12065" cy="422910"/>
              </a:xfrm>
              <a:custGeom>
                <a:avLst/>
                <a:gdLst/>
                <a:ahLst/>
                <a:cxnLst/>
                <a:rect r="r" b="b" t="t" l="l"/>
                <a:pathLst>
                  <a:path h="422910" w="12065">
                    <a:moveTo>
                      <a:pt x="12065" y="0"/>
                    </a:moveTo>
                    <a:lnTo>
                      <a:pt x="12065" y="422910"/>
                    </a:lnTo>
                    <a:lnTo>
                      <a:pt x="0" y="4229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29" id="329"/>
              <p:cNvSpPr/>
              <p:nvPr/>
            </p:nvSpPr>
            <p:spPr>
              <a:xfrm flipH="false" flipV="false" rot="0">
                <a:off x="10552557" y="357886"/>
                <a:ext cx="12065" cy="422910"/>
              </a:xfrm>
              <a:custGeom>
                <a:avLst/>
                <a:gdLst/>
                <a:ahLst/>
                <a:cxnLst/>
                <a:rect r="r" b="b" t="t" l="l"/>
                <a:pathLst>
                  <a:path h="422910" w="12065">
                    <a:moveTo>
                      <a:pt x="12065" y="0"/>
                    </a:moveTo>
                    <a:lnTo>
                      <a:pt x="12065" y="422910"/>
                    </a:lnTo>
                    <a:lnTo>
                      <a:pt x="0" y="4229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30" id="330"/>
              <p:cNvSpPr/>
              <p:nvPr/>
            </p:nvSpPr>
            <p:spPr>
              <a:xfrm flipH="false" flipV="false" rot="0">
                <a:off x="14168248" y="357886"/>
                <a:ext cx="12064" cy="422910"/>
              </a:xfrm>
              <a:custGeom>
                <a:avLst/>
                <a:gdLst/>
                <a:ahLst/>
                <a:cxnLst/>
                <a:rect r="r" b="b" t="t" l="l"/>
                <a:pathLst>
                  <a:path h="422910" w="12064">
                    <a:moveTo>
                      <a:pt x="12065" y="0"/>
                    </a:moveTo>
                    <a:lnTo>
                      <a:pt x="12065" y="422910"/>
                    </a:lnTo>
                    <a:lnTo>
                      <a:pt x="0" y="4229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31" id="331"/>
              <p:cNvSpPr/>
              <p:nvPr/>
            </p:nvSpPr>
            <p:spPr>
              <a:xfrm flipH="false" flipV="false" rot="0">
                <a:off x="13357733" y="3664585"/>
                <a:ext cx="4870196" cy="3039364"/>
              </a:xfrm>
              <a:custGeom>
                <a:avLst/>
                <a:gdLst/>
                <a:ahLst/>
                <a:cxnLst/>
                <a:rect r="r" b="b" t="t" l="l"/>
                <a:pathLst>
                  <a:path h="3039364" w="4870196">
                    <a:moveTo>
                      <a:pt x="4870196" y="3039364"/>
                    </a:moveTo>
                    <a:lnTo>
                      <a:pt x="0" y="3039364"/>
                    </a:lnTo>
                    <a:lnTo>
                      <a:pt x="0" y="0"/>
                    </a:lnTo>
                    <a:lnTo>
                      <a:pt x="4870069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32" id="332"/>
              <p:cNvSpPr/>
              <p:nvPr/>
            </p:nvSpPr>
            <p:spPr>
              <a:xfrm flipH="false" flipV="false" rot="0">
                <a:off x="13357733" y="3664585"/>
                <a:ext cx="4887976" cy="746506"/>
              </a:xfrm>
              <a:custGeom>
                <a:avLst/>
                <a:gdLst/>
                <a:ahLst/>
                <a:cxnLst/>
                <a:rect r="r" b="b" t="t" l="l"/>
                <a:pathLst>
                  <a:path h="746506" w="4887976">
                    <a:moveTo>
                      <a:pt x="4887977" y="746506"/>
                    </a:moveTo>
                    <a:lnTo>
                      <a:pt x="0" y="746506"/>
                    </a:lnTo>
                    <a:lnTo>
                      <a:pt x="0" y="0"/>
                    </a:lnTo>
                    <a:lnTo>
                      <a:pt x="4887849" y="0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</p:grpSp>
        <p:sp>
          <p:nvSpPr>
            <p:cNvPr name="Freeform 333" id="333"/>
            <p:cNvSpPr/>
            <p:nvPr/>
          </p:nvSpPr>
          <p:spPr>
            <a:xfrm flipH="false" flipV="false" rot="0">
              <a:off x="34602" y="1334260"/>
              <a:ext cx="11068149" cy="4388549"/>
            </a:xfrm>
            <a:custGeom>
              <a:avLst/>
              <a:gdLst/>
              <a:ahLst/>
              <a:cxnLst/>
              <a:rect r="r" b="b" t="t" l="l"/>
              <a:pathLst>
                <a:path h="4388549" w="11068149">
                  <a:moveTo>
                    <a:pt x="0" y="0"/>
                  </a:moveTo>
                  <a:lnTo>
                    <a:pt x="11068149" y="0"/>
                  </a:lnTo>
                  <a:lnTo>
                    <a:pt x="11068149" y="4388549"/>
                  </a:lnTo>
                  <a:lnTo>
                    <a:pt x="0" y="43885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06" t="-20868" r="-52" b="-21363"/>
              </a:stretch>
            </a:blipFill>
          </p:spPr>
        </p:sp>
        <p:sp>
          <p:nvSpPr>
            <p:cNvPr name="Freeform 334" id="334"/>
            <p:cNvSpPr/>
            <p:nvPr/>
          </p:nvSpPr>
          <p:spPr>
            <a:xfrm flipH="false" flipV="false" rot="0">
              <a:off x="4036100" y="26773232"/>
              <a:ext cx="7064747" cy="2675683"/>
            </a:xfrm>
            <a:custGeom>
              <a:avLst/>
              <a:gdLst/>
              <a:ahLst/>
              <a:cxnLst/>
              <a:rect r="r" b="b" t="t" l="l"/>
              <a:pathLst>
                <a:path h="2675683" w="7064747">
                  <a:moveTo>
                    <a:pt x="0" y="0"/>
                  </a:moveTo>
                  <a:lnTo>
                    <a:pt x="7064747" y="0"/>
                  </a:lnTo>
                  <a:lnTo>
                    <a:pt x="7064747" y="2675683"/>
                  </a:lnTo>
                  <a:lnTo>
                    <a:pt x="0" y="2675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1108" r="0" b="-41156"/>
              </a:stretch>
            </a:blipFill>
          </p:spPr>
        </p:sp>
        <p:sp>
          <p:nvSpPr>
            <p:cNvPr name="Freeform 335" id="335"/>
            <p:cNvSpPr/>
            <p:nvPr/>
          </p:nvSpPr>
          <p:spPr>
            <a:xfrm flipH="false" flipV="false" rot="0">
              <a:off x="6346188" y="3720598"/>
              <a:ext cx="207216" cy="207212"/>
            </a:xfrm>
            <a:custGeom>
              <a:avLst/>
              <a:gdLst/>
              <a:ahLst/>
              <a:cxnLst/>
              <a:rect r="r" b="b" t="t" l="l"/>
              <a:pathLst>
                <a:path h="207212" w="207216">
                  <a:moveTo>
                    <a:pt x="0" y="0"/>
                  </a:moveTo>
                  <a:lnTo>
                    <a:pt x="207217" y="0"/>
                  </a:lnTo>
                  <a:lnTo>
                    <a:pt x="207217" y="207212"/>
                  </a:lnTo>
                  <a:lnTo>
                    <a:pt x="0" y="207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" r="0" b="0"/>
              </a:stretch>
            </a:blipFill>
          </p:spPr>
        </p:sp>
        <p:grpSp>
          <p:nvGrpSpPr>
            <p:cNvPr name="Group 336" id="336"/>
            <p:cNvGrpSpPr>
              <a:grpSpLocks noChangeAspect="true"/>
            </p:cNvGrpSpPr>
            <p:nvPr/>
          </p:nvGrpSpPr>
          <p:grpSpPr>
            <a:xfrm rot="0">
              <a:off x="2025986" y="6788332"/>
              <a:ext cx="3365108" cy="471628"/>
              <a:chOff x="0" y="0"/>
              <a:chExt cx="7409739" cy="1038492"/>
            </a:xfrm>
          </p:grpSpPr>
          <p:sp>
            <p:nvSpPr>
              <p:cNvPr name="Freeform 337" id="337"/>
              <p:cNvSpPr/>
              <p:nvPr/>
            </p:nvSpPr>
            <p:spPr>
              <a:xfrm flipH="false" flipV="false" rot="0">
                <a:off x="69850" y="69850"/>
                <a:ext cx="7269988" cy="898779"/>
              </a:xfrm>
              <a:custGeom>
                <a:avLst/>
                <a:gdLst/>
                <a:ahLst/>
                <a:cxnLst/>
                <a:rect r="r" b="b" t="t" l="l"/>
                <a:pathLst>
                  <a:path h="898779" w="7269988">
                    <a:moveTo>
                      <a:pt x="7269988" y="898779"/>
                    </a:moveTo>
                    <a:lnTo>
                      <a:pt x="0" y="898779"/>
                    </a:lnTo>
                    <a:lnTo>
                      <a:pt x="0" y="0"/>
                    </a:lnTo>
                    <a:lnTo>
                      <a:pt x="7269988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38" id="338"/>
              <p:cNvSpPr/>
              <p:nvPr/>
            </p:nvSpPr>
            <p:spPr>
              <a:xfrm flipH="false" flipV="false" rot="0">
                <a:off x="63500" y="63500"/>
                <a:ext cx="7282688" cy="911479"/>
              </a:xfrm>
              <a:custGeom>
                <a:avLst/>
                <a:gdLst/>
                <a:ahLst/>
                <a:cxnLst/>
                <a:rect r="r" b="b" t="t" l="l"/>
                <a:pathLst>
                  <a:path h="911479" w="7282688">
                    <a:moveTo>
                      <a:pt x="7276338" y="911479"/>
                    </a:moveTo>
                    <a:lnTo>
                      <a:pt x="0" y="905129"/>
                    </a:lnTo>
                    <a:lnTo>
                      <a:pt x="0" y="0"/>
                    </a:lnTo>
                    <a:lnTo>
                      <a:pt x="7282688" y="6350"/>
                    </a:lnTo>
                    <a:lnTo>
                      <a:pt x="7282688" y="911479"/>
                    </a:lnTo>
                    <a:lnTo>
                      <a:pt x="7276338" y="911479"/>
                    </a:lnTo>
                    <a:moveTo>
                      <a:pt x="7276338" y="898779"/>
                    </a:moveTo>
                    <a:lnTo>
                      <a:pt x="7276338" y="905129"/>
                    </a:lnTo>
                    <a:lnTo>
                      <a:pt x="7269988" y="905129"/>
                    </a:lnTo>
                    <a:lnTo>
                      <a:pt x="7269988" y="6350"/>
                    </a:lnTo>
                    <a:lnTo>
                      <a:pt x="7276338" y="6350"/>
                    </a:lnTo>
                    <a:lnTo>
                      <a:pt x="7276338" y="12700"/>
                    </a:lnTo>
                    <a:lnTo>
                      <a:pt x="12700" y="6350"/>
                    </a:lnTo>
                    <a:lnTo>
                      <a:pt x="12700" y="905129"/>
                    </a:lnTo>
                    <a:lnTo>
                      <a:pt x="6350" y="905129"/>
                    </a:lnTo>
                    <a:lnTo>
                      <a:pt x="6350" y="898779"/>
                    </a:lnTo>
                    <a:lnTo>
                      <a:pt x="7276338" y="898779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name="Group 339" id="339"/>
            <p:cNvGrpSpPr>
              <a:grpSpLocks noChangeAspect="true"/>
            </p:cNvGrpSpPr>
            <p:nvPr/>
          </p:nvGrpSpPr>
          <p:grpSpPr>
            <a:xfrm rot="0">
              <a:off x="5501967" y="6788332"/>
              <a:ext cx="2257716" cy="471628"/>
              <a:chOff x="0" y="0"/>
              <a:chExt cx="4971339" cy="1038492"/>
            </a:xfrm>
          </p:grpSpPr>
          <p:sp>
            <p:nvSpPr>
              <p:cNvPr name="Freeform 340" id="340"/>
              <p:cNvSpPr/>
              <p:nvPr/>
            </p:nvSpPr>
            <p:spPr>
              <a:xfrm flipH="false" flipV="false" rot="0">
                <a:off x="69850" y="69850"/>
                <a:ext cx="4831588" cy="898779"/>
              </a:xfrm>
              <a:custGeom>
                <a:avLst/>
                <a:gdLst/>
                <a:ahLst/>
                <a:cxnLst/>
                <a:rect r="r" b="b" t="t" l="l"/>
                <a:pathLst>
                  <a:path h="898779" w="4831588">
                    <a:moveTo>
                      <a:pt x="4831588" y="898779"/>
                    </a:moveTo>
                    <a:lnTo>
                      <a:pt x="0" y="898779"/>
                    </a:lnTo>
                    <a:lnTo>
                      <a:pt x="0" y="0"/>
                    </a:lnTo>
                    <a:lnTo>
                      <a:pt x="4831588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41" id="341"/>
              <p:cNvSpPr/>
              <p:nvPr/>
            </p:nvSpPr>
            <p:spPr>
              <a:xfrm flipH="false" flipV="false" rot="0">
                <a:off x="63500" y="63500"/>
                <a:ext cx="4844288" cy="911479"/>
              </a:xfrm>
              <a:custGeom>
                <a:avLst/>
                <a:gdLst/>
                <a:ahLst/>
                <a:cxnLst/>
                <a:rect r="r" b="b" t="t" l="l"/>
                <a:pathLst>
                  <a:path h="911479" w="4844288">
                    <a:moveTo>
                      <a:pt x="4837938" y="911479"/>
                    </a:moveTo>
                    <a:lnTo>
                      <a:pt x="0" y="905129"/>
                    </a:lnTo>
                    <a:lnTo>
                      <a:pt x="0" y="0"/>
                    </a:lnTo>
                    <a:lnTo>
                      <a:pt x="4844288" y="6350"/>
                    </a:lnTo>
                    <a:lnTo>
                      <a:pt x="4844288" y="911479"/>
                    </a:lnTo>
                    <a:lnTo>
                      <a:pt x="4837938" y="911479"/>
                    </a:lnTo>
                    <a:moveTo>
                      <a:pt x="4837938" y="898779"/>
                    </a:moveTo>
                    <a:lnTo>
                      <a:pt x="4837938" y="905129"/>
                    </a:lnTo>
                    <a:lnTo>
                      <a:pt x="4831588" y="905129"/>
                    </a:lnTo>
                    <a:lnTo>
                      <a:pt x="4831588" y="6350"/>
                    </a:lnTo>
                    <a:lnTo>
                      <a:pt x="4837938" y="6350"/>
                    </a:lnTo>
                    <a:lnTo>
                      <a:pt x="4837938" y="12700"/>
                    </a:lnTo>
                    <a:lnTo>
                      <a:pt x="12700" y="6350"/>
                    </a:lnTo>
                    <a:lnTo>
                      <a:pt x="12700" y="905129"/>
                    </a:lnTo>
                    <a:lnTo>
                      <a:pt x="6350" y="905129"/>
                    </a:lnTo>
                    <a:lnTo>
                      <a:pt x="6350" y="898779"/>
                    </a:lnTo>
                    <a:lnTo>
                      <a:pt x="4837938" y="898779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Freeform 342" id="342"/>
              <p:cNvSpPr/>
              <p:nvPr/>
            </p:nvSpPr>
            <p:spPr>
              <a:xfrm flipH="false" flipV="false" rot="0">
                <a:off x="4201033" y="454152"/>
                <a:ext cx="288544" cy="172339"/>
              </a:xfrm>
              <a:custGeom>
                <a:avLst/>
                <a:gdLst/>
                <a:ahLst/>
                <a:cxnLst/>
                <a:rect r="r" b="b" t="t" l="l"/>
                <a:pathLst>
                  <a:path h="172339" w="288544">
                    <a:moveTo>
                      <a:pt x="135763" y="168529"/>
                    </a:moveTo>
                    <a:lnTo>
                      <a:pt x="132588" y="166243"/>
                    </a:lnTo>
                    <a:cubicBezTo>
                      <a:pt x="89408" y="123190"/>
                      <a:pt x="47752" y="81407"/>
                      <a:pt x="6096" y="39624"/>
                    </a:cubicBezTo>
                    <a:lnTo>
                      <a:pt x="2032" y="33528"/>
                    </a:lnTo>
                    <a:lnTo>
                      <a:pt x="0" y="24257"/>
                    </a:lnTo>
                    <a:cubicBezTo>
                      <a:pt x="2921" y="15875"/>
                      <a:pt x="9779" y="10795"/>
                      <a:pt x="16002" y="5334"/>
                    </a:cubicBezTo>
                    <a:lnTo>
                      <a:pt x="29337" y="1270"/>
                    </a:lnTo>
                    <a:lnTo>
                      <a:pt x="36957" y="7620"/>
                    </a:lnTo>
                    <a:cubicBezTo>
                      <a:pt x="72390" y="43053"/>
                      <a:pt x="106553" y="77216"/>
                      <a:pt x="140843" y="111506"/>
                    </a:cubicBezTo>
                    <a:lnTo>
                      <a:pt x="142113" y="113284"/>
                    </a:lnTo>
                    <a:lnTo>
                      <a:pt x="145034" y="112395"/>
                    </a:lnTo>
                    <a:lnTo>
                      <a:pt x="249428" y="8001"/>
                    </a:lnTo>
                    <a:cubicBezTo>
                      <a:pt x="255524" y="1905"/>
                      <a:pt x="263144" y="0"/>
                      <a:pt x="269367" y="4572"/>
                    </a:cubicBezTo>
                    <a:lnTo>
                      <a:pt x="280162" y="14097"/>
                    </a:lnTo>
                    <a:cubicBezTo>
                      <a:pt x="288545" y="25019"/>
                      <a:pt x="287402" y="32131"/>
                      <a:pt x="283084" y="37338"/>
                    </a:cubicBezTo>
                    <a:lnTo>
                      <a:pt x="281687" y="38862"/>
                    </a:lnTo>
                    <a:lnTo>
                      <a:pt x="155830" y="164719"/>
                    </a:lnTo>
                    <a:cubicBezTo>
                      <a:pt x="149607" y="170942"/>
                      <a:pt x="142241" y="172339"/>
                      <a:pt x="135510" y="168402"/>
                    </a:cubicBezTo>
                  </a:path>
                </a:pathLst>
              </a:custGeom>
              <a:solidFill>
                <a:srgbClr val="575756"/>
              </a:solidFill>
            </p:spPr>
          </p:sp>
        </p:grpSp>
        <p:grpSp>
          <p:nvGrpSpPr>
            <p:cNvPr name="Group 343" id="343"/>
            <p:cNvGrpSpPr>
              <a:grpSpLocks noChangeAspect="true"/>
            </p:cNvGrpSpPr>
            <p:nvPr/>
          </p:nvGrpSpPr>
          <p:grpSpPr>
            <a:xfrm rot="0">
              <a:off x="7770904" y="6791217"/>
              <a:ext cx="1564956" cy="465861"/>
              <a:chOff x="0" y="0"/>
              <a:chExt cx="3445929" cy="1025792"/>
            </a:xfrm>
          </p:grpSpPr>
          <p:sp>
            <p:nvSpPr>
              <p:cNvPr name="Freeform 344" id="344"/>
              <p:cNvSpPr/>
              <p:nvPr/>
            </p:nvSpPr>
            <p:spPr>
              <a:xfrm flipH="false" flipV="false" rot="0">
                <a:off x="63500" y="63500"/>
                <a:ext cx="3318891" cy="898779"/>
              </a:xfrm>
              <a:custGeom>
                <a:avLst/>
                <a:gdLst/>
                <a:ahLst/>
                <a:cxnLst/>
                <a:rect r="r" b="b" t="t" l="l"/>
                <a:pathLst>
                  <a:path h="898779" w="3318891">
                    <a:moveTo>
                      <a:pt x="3318891" y="898779"/>
                    </a:moveTo>
                    <a:lnTo>
                      <a:pt x="0" y="898779"/>
                    </a:lnTo>
                    <a:lnTo>
                      <a:pt x="0" y="0"/>
                    </a:lnTo>
                    <a:lnTo>
                      <a:pt x="3318891" y="0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345" id="345"/>
              <p:cNvSpPr/>
              <p:nvPr/>
            </p:nvSpPr>
            <p:spPr>
              <a:xfrm flipH="false" flipV="false" rot="0">
                <a:off x="2303526" y="301244"/>
                <a:ext cx="428371" cy="428244"/>
              </a:xfrm>
              <a:custGeom>
                <a:avLst/>
                <a:gdLst/>
                <a:ahLst/>
                <a:cxnLst/>
                <a:rect r="r" b="b" t="t" l="l"/>
                <a:pathLst>
                  <a:path h="428244" w="428371">
                    <a:moveTo>
                      <a:pt x="44831" y="172593"/>
                    </a:moveTo>
                    <a:cubicBezTo>
                      <a:pt x="45085" y="103505"/>
                      <a:pt x="98806" y="45593"/>
                      <a:pt x="171196" y="45085"/>
                    </a:cubicBezTo>
                    <a:cubicBezTo>
                      <a:pt x="241046" y="44450"/>
                      <a:pt x="297815" y="99822"/>
                      <a:pt x="299085" y="170688"/>
                    </a:cubicBezTo>
                    <a:cubicBezTo>
                      <a:pt x="300228" y="240411"/>
                      <a:pt x="243967" y="298069"/>
                      <a:pt x="173228" y="299085"/>
                    </a:cubicBezTo>
                    <a:cubicBezTo>
                      <a:pt x="103378" y="300228"/>
                      <a:pt x="45974" y="243713"/>
                      <a:pt x="44958" y="172593"/>
                    </a:cubicBezTo>
                    <a:moveTo>
                      <a:pt x="0" y="163195"/>
                    </a:moveTo>
                    <a:lnTo>
                      <a:pt x="0" y="180594"/>
                    </a:lnTo>
                    <a:cubicBezTo>
                      <a:pt x="508" y="184912"/>
                      <a:pt x="1016" y="189357"/>
                      <a:pt x="1524" y="193675"/>
                    </a:cubicBezTo>
                    <a:cubicBezTo>
                      <a:pt x="10160" y="254635"/>
                      <a:pt x="42418" y="298958"/>
                      <a:pt x="96901" y="326898"/>
                    </a:cubicBezTo>
                    <a:cubicBezTo>
                      <a:pt x="124460" y="341122"/>
                      <a:pt x="154305" y="345948"/>
                      <a:pt x="185293" y="343281"/>
                    </a:cubicBezTo>
                    <a:cubicBezTo>
                      <a:pt x="209931" y="341122"/>
                      <a:pt x="232791" y="333756"/>
                      <a:pt x="254254" y="321691"/>
                    </a:cubicBezTo>
                    <a:lnTo>
                      <a:pt x="263525" y="317373"/>
                    </a:lnTo>
                    <a:cubicBezTo>
                      <a:pt x="297561" y="351409"/>
                      <a:pt x="325120" y="378968"/>
                      <a:pt x="352679" y="406527"/>
                    </a:cubicBezTo>
                    <a:cubicBezTo>
                      <a:pt x="361188" y="415036"/>
                      <a:pt x="370713" y="421132"/>
                      <a:pt x="382778" y="423672"/>
                    </a:cubicBezTo>
                    <a:cubicBezTo>
                      <a:pt x="405384" y="428244"/>
                      <a:pt x="428371" y="405257"/>
                      <a:pt x="423799" y="382651"/>
                    </a:cubicBezTo>
                    <a:cubicBezTo>
                      <a:pt x="421386" y="370586"/>
                      <a:pt x="415163" y="361061"/>
                      <a:pt x="406781" y="352552"/>
                    </a:cubicBezTo>
                    <a:lnTo>
                      <a:pt x="323342" y="269113"/>
                    </a:lnTo>
                    <a:cubicBezTo>
                      <a:pt x="318008" y="263779"/>
                      <a:pt x="317627" y="262001"/>
                      <a:pt x="321437" y="255397"/>
                    </a:cubicBezTo>
                    <a:cubicBezTo>
                      <a:pt x="332740" y="235585"/>
                      <a:pt x="340106" y="214503"/>
                      <a:pt x="342900" y="191897"/>
                    </a:cubicBezTo>
                    <a:cubicBezTo>
                      <a:pt x="346456" y="163703"/>
                      <a:pt x="343535" y="136144"/>
                      <a:pt x="332867" y="109855"/>
                    </a:cubicBezTo>
                    <a:cubicBezTo>
                      <a:pt x="314833" y="65151"/>
                      <a:pt x="283718" y="32766"/>
                      <a:pt x="239395" y="13589"/>
                    </a:cubicBezTo>
                    <a:cubicBezTo>
                      <a:pt x="221869" y="6096"/>
                      <a:pt x="203581" y="1651"/>
                      <a:pt x="184531" y="635"/>
                    </a:cubicBezTo>
                    <a:lnTo>
                      <a:pt x="182118" y="254"/>
                    </a:lnTo>
                    <a:lnTo>
                      <a:pt x="163449" y="0"/>
                    </a:lnTo>
                    <a:lnTo>
                      <a:pt x="161036" y="508"/>
                    </a:lnTo>
                    <a:cubicBezTo>
                      <a:pt x="140462" y="1778"/>
                      <a:pt x="121793" y="6096"/>
                      <a:pt x="104267" y="14097"/>
                    </a:cubicBezTo>
                    <a:cubicBezTo>
                      <a:pt x="45593" y="40894"/>
                      <a:pt x="11430" y="86360"/>
                      <a:pt x="1777" y="150114"/>
                    </a:cubicBezTo>
                    <a:lnTo>
                      <a:pt x="761" y="15875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46" id="346"/>
              <p:cNvSpPr/>
              <p:nvPr/>
            </p:nvSpPr>
            <p:spPr>
              <a:xfrm flipH="false" flipV="false" rot="0">
                <a:off x="2411095" y="369570"/>
                <a:ext cx="164719" cy="93726"/>
              </a:xfrm>
              <a:custGeom>
                <a:avLst/>
                <a:gdLst/>
                <a:ahLst/>
                <a:cxnLst/>
                <a:rect r="r" b="b" t="t" l="l"/>
                <a:pathLst>
                  <a:path h="93726" w="164719">
                    <a:moveTo>
                      <a:pt x="3429" y="32131"/>
                    </a:moveTo>
                    <a:lnTo>
                      <a:pt x="16637" y="45847"/>
                    </a:lnTo>
                    <a:cubicBezTo>
                      <a:pt x="37084" y="38481"/>
                      <a:pt x="48133" y="35560"/>
                      <a:pt x="59690" y="36322"/>
                    </a:cubicBezTo>
                    <a:cubicBezTo>
                      <a:pt x="89408" y="38481"/>
                      <a:pt x="111633" y="52451"/>
                      <a:pt x="125095" y="79248"/>
                    </a:cubicBezTo>
                    <a:lnTo>
                      <a:pt x="133477" y="93218"/>
                    </a:lnTo>
                    <a:cubicBezTo>
                      <a:pt x="156083" y="93726"/>
                      <a:pt x="164719" y="80391"/>
                      <a:pt x="159131" y="68072"/>
                    </a:cubicBezTo>
                    <a:cubicBezTo>
                      <a:pt x="143891" y="34417"/>
                      <a:pt x="118237" y="12827"/>
                      <a:pt x="82423" y="3937"/>
                    </a:cubicBezTo>
                    <a:lnTo>
                      <a:pt x="56769" y="0"/>
                    </a:lnTo>
                    <a:cubicBezTo>
                      <a:pt x="41910" y="762"/>
                      <a:pt x="27686" y="3683"/>
                      <a:pt x="13970" y="9144"/>
                    </a:cubicBezTo>
                    <a:lnTo>
                      <a:pt x="0" y="22860"/>
                    </a:ln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347" id="347"/>
            <p:cNvSpPr/>
            <p:nvPr/>
          </p:nvSpPr>
          <p:spPr>
            <a:xfrm flipH="false" flipV="false" rot="0">
              <a:off x="2071817" y="17646314"/>
              <a:ext cx="2369264" cy="1705539"/>
            </a:xfrm>
            <a:custGeom>
              <a:avLst/>
              <a:gdLst/>
              <a:ahLst/>
              <a:cxnLst/>
              <a:rect r="r" b="b" t="t" l="l"/>
              <a:pathLst>
                <a:path h="1705539" w="2369264">
                  <a:moveTo>
                    <a:pt x="0" y="0"/>
                  </a:moveTo>
                  <a:lnTo>
                    <a:pt x="2369264" y="0"/>
                  </a:lnTo>
                  <a:lnTo>
                    <a:pt x="2369264" y="1705539"/>
                  </a:lnTo>
                  <a:lnTo>
                    <a:pt x="0" y="1705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48" id="348"/>
            <p:cNvGrpSpPr>
              <a:grpSpLocks noChangeAspect="true"/>
            </p:cNvGrpSpPr>
            <p:nvPr/>
          </p:nvGrpSpPr>
          <p:grpSpPr>
            <a:xfrm rot="0">
              <a:off x="4618221" y="16193222"/>
              <a:ext cx="2311589" cy="1487655"/>
              <a:chOff x="0" y="0"/>
              <a:chExt cx="5089957" cy="3275711"/>
            </a:xfrm>
          </p:grpSpPr>
          <p:sp>
            <p:nvSpPr>
              <p:cNvPr name="Freeform 349" id="349"/>
              <p:cNvSpPr/>
              <p:nvPr/>
            </p:nvSpPr>
            <p:spPr>
              <a:xfrm flipH="false" flipV="false" rot="0">
                <a:off x="0" y="0"/>
                <a:ext cx="5089906" cy="3275711"/>
              </a:xfrm>
              <a:custGeom>
                <a:avLst/>
                <a:gdLst/>
                <a:ahLst/>
                <a:cxnLst/>
                <a:rect r="r" b="b" t="t" l="l"/>
                <a:pathLst>
                  <a:path h="3275711" w="5089906">
                    <a:moveTo>
                      <a:pt x="5089906" y="3275711"/>
                    </a:moveTo>
                    <a:lnTo>
                      <a:pt x="0" y="3275711"/>
                    </a:lnTo>
                    <a:lnTo>
                      <a:pt x="0" y="0"/>
                    </a:lnTo>
                    <a:lnTo>
                      <a:pt x="5089906" y="0"/>
                    </a:lnTo>
                    <a:close/>
                  </a:path>
                </a:pathLst>
              </a:custGeom>
              <a:solidFill>
                <a:srgbClr val="ECECEC"/>
              </a:solidFill>
            </p:spPr>
          </p:sp>
        </p:grpSp>
        <p:sp>
          <p:nvSpPr>
            <p:cNvPr name="Freeform 350" id="350"/>
            <p:cNvSpPr/>
            <p:nvPr/>
          </p:nvSpPr>
          <p:spPr>
            <a:xfrm flipH="false" flipV="false" rot="0">
              <a:off x="4589385" y="17646314"/>
              <a:ext cx="2369264" cy="1705539"/>
            </a:xfrm>
            <a:custGeom>
              <a:avLst/>
              <a:gdLst/>
              <a:ahLst/>
              <a:cxnLst/>
              <a:rect r="r" b="b" t="t" l="l"/>
              <a:pathLst>
                <a:path h="1705539" w="2369264">
                  <a:moveTo>
                    <a:pt x="0" y="0"/>
                  </a:moveTo>
                  <a:lnTo>
                    <a:pt x="2369264" y="0"/>
                  </a:lnTo>
                  <a:lnTo>
                    <a:pt x="2369264" y="1705539"/>
                  </a:lnTo>
                  <a:lnTo>
                    <a:pt x="0" y="1705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51" id="351"/>
            <p:cNvGrpSpPr>
              <a:grpSpLocks noChangeAspect="true"/>
            </p:cNvGrpSpPr>
            <p:nvPr/>
          </p:nvGrpSpPr>
          <p:grpSpPr>
            <a:xfrm rot="0">
              <a:off x="7135789" y="16193222"/>
              <a:ext cx="2311589" cy="1487655"/>
              <a:chOff x="0" y="0"/>
              <a:chExt cx="5089957" cy="3275711"/>
            </a:xfrm>
          </p:grpSpPr>
          <p:sp>
            <p:nvSpPr>
              <p:cNvPr name="Freeform 352" id="352"/>
              <p:cNvSpPr/>
              <p:nvPr/>
            </p:nvSpPr>
            <p:spPr>
              <a:xfrm flipH="false" flipV="false" rot="0">
                <a:off x="0" y="0"/>
                <a:ext cx="5089906" cy="3275711"/>
              </a:xfrm>
              <a:custGeom>
                <a:avLst/>
                <a:gdLst/>
                <a:ahLst/>
                <a:cxnLst/>
                <a:rect r="r" b="b" t="t" l="l"/>
                <a:pathLst>
                  <a:path h="3275711" w="5089906">
                    <a:moveTo>
                      <a:pt x="5089906" y="3275711"/>
                    </a:moveTo>
                    <a:lnTo>
                      <a:pt x="0" y="3275711"/>
                    </a:lnTo>
                    <a:lnTo>
                      <a:pt x="0" y="0"/>
                    </a:lnTo>
                    <a:lnTo>
                      <a:pt x="5089906" y="0"/>
                    </a:lnTo>
                    <a:close/>
                  </a:path>
                </a:pathLst>
              </a:custGeom>
              <a:solidFill>
                <a:srgbClr val="ECECEC"/>
              </a:solidFill>
            </p:spPr>
          </p:sp>
        </p:grpSp>
        <p:grpSp>
          <p:nvGrpSpPr>
            <p:cNvPr name="Group 353" id="353"/>
            <p:cNvGrpSpPr>
              <a:grpSpLocks noChangeAspect="true"/>
            </p:cNvGrpSpPr>
            <p:nvPr/>
          </p:nvGrpSpPr>
          <p:grpSpPr>
            <a:xfrm rot="0">
              <a:off x="2100653" y="19617934"/>
              <a:ext cx="2311589" cy="1487655"/>
              <a:chOff x="0" y="0"/>
              <a:chExt cx="5089957" cy="3275711"/>
            </a:xfrm>
          </p:grpSpPr>
          <p:sp>
            <p:nvSpPr>
              <p:cNvPr name="Freeform 354" id="354"/>
              <p:cNvSpPr/>
              <p:nvPr/>
            </p:nvSpPr>
            <p:spPr>
              <a:xfrm flipH="false" flipV="false" rot="0">
                <a:off x="0" y="0"/>
                <a:ext cx="5089906" cy="3275711"/>
              </a:xfrm>
              <a:custGeom>
                <a:avLst/>
                <a:gdLst/>
                <a:ahLst/>
                <a:cxnLst/>
                <a:rect r="r" b="b" t="t" l="l"/>
                <a:pathLst>
                  <a:path h="3275711" w="5089906">
                    <a:moveTo>
                      <a:pt x="5089906" y="3275711"/>
                    </a:moveTo>
                    <a:lnTo>
                      <a:pt x="0" y="3275711"/>
                    </a:lnTo>
                    <a:lnTo>
                      <a:pt x="0" y="0"/>
                    </a:lnTo>
                    <a:lnTo>
                      <a:pt x="5089906" y="0"/>
                    </a:lnTo>
                    <a:close/>
                  </a:path>
                </a:pathLst>
              </a:custGeom>
              <a:solidFill>
                <a:srgbClr val="ECECEC"/>
              </a:solidFill>
            </p:spPr>
          </p:sp>
        </p:grpSp>
        <p:sp>
          <p:nvSpPr>
            <p:cNvPr name="Freeform 355" id="355"/>
            <p:cNvSpPr/>
            <p:nvPr/>
          </p:nvSpPr>
          <p:spPr>
            <a:xfrm flipH="false" flipV="false" rot="0">
              <a:off x="7106953" y="17646314"/>
              <a:ext cx="2369264" cy="1705539"/>
            </a:xfrm>
            <a:custGeom>
              <a:avLst/>
              <a:gdLst/>
              <a:ahLst/>
              <a:cxnLst/>
              <a:rect r="r" b="b" t="t" l="l"/>
              <a:pathLst>
                <a:path h="1705539" w="2369264">
                  <a:moveTo>
                    <a:pt x="0" y="0"/>
                  </a:moveTo>
                  <a:lnTo>
                    <a:pt x="2369265" y="0"/>
                  </a:lnTo>
                  <a:lnTo>
                    <a:pt x="2369265" y="1705539"/>
                  </a:lnTo>
                  <a:lnTo>
                    <a:pt x="0" y="1705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6" id="356"/>
            <p:cNvSpPr/>
            <p:nvPr/>
          </p:nvSpPr>
          <p:spPr>
            <a:xfrm flipH="false" flipV="false" rot="0">
              <a:off x="2071817" y="21071027"/>
              <a:ext cx="2369264" cy="1705539"/>
            </a:xfrm>
            <a:custGeom>
              <a:avLst/>
              <a:gdLst/>
              <a:ahLst/>
              <a:cxnLst/>
              <a:rect r="r" b="b" t="t" l="l"/>
              <a:pathLst>
                <a:path h="1705539" w="2369264">
                  <a:moveTo>
                    <a:pt x="0" y="0"/>
                  </a:moveTo>
                  <a:lnTo>
                    <a:pt x="2369264" y="0"/>
                  </a:lnTo>
                  <a:lnTo>
                    <a:pt x="2369264" y="1705538"/>
                  </a:lnTo>
                  <a:lnTo>
                    <a:pt x="0" y="1705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57" id="357"/>
            <p:cNvGrpSpPr>
              <a:grpSpLocks noChangeAspect="true"/>
            </p:cNvGrpSpPr>
            <p:nvPr/>
          </p:nvGrpSpPr>
          <p:grpSpPr>
            <a:xfrm rot="0">
              <a:off x="4618221" y="19617934"/>
              <a:ext cx="2311589" cy="1487655"/>
              <a:chOff x="0" y="0"/>
              <a:chExt cx="5089957" cy="3275711"/>
            </a:xfrm>
          </p:grpSpPr>
          <p:sp>
            <p:nvSpPr>
              <p:cNvPr name="Freeform 358" id="358"/>
              <p:cNvSpPr/>
              <p:nvPr/>
            </p:nvSpPr>
            <p:spPr>
              <a:xfrm flipH="false" flipV="false" rot="0">
                <a:off x="0" y="0"/>
                <a:ext cx="5089906" cy="3275711"/>
              </a:xfrm>
              <a:custGeom>
                <a:avLst/>
                <a:gdLst/>
                <a:ahLst/>
                <a:cxnLst/>
                <a:rect r="r" b="b" t="t" l="l"/>
                <a:pathLst>
                  <a:path h="3275711" w="5089906">
                    <a:moveTo>
                      <a:pt x="5089906" y="3275711"/>
                    </a:moveTo>
                    <a:lnTo>
                      <a:pt x="0" y="3275711"/>
                    </a:lnTo>
                    <a:lnTo>
                      <a:pt x="0" y="0"/>
                    </a:lnTo>
                    <a:lnTo>
                      <a:pt x="5089906" y="0"/>
                    </a:lnTo>
                    <a:close/>
                  </a:path>
                </a:pathLst>
              </a:custGeom>
              <a:solidFill>
                <a:srgbClr val="ECECEC"/>
              </a:solidFill>
            </p:spPr>
          </p:sp>
        </p:grpSp>
        <p:sp>
          <p:nvSpPr>
            <p:cNvPr name="Freeform 359" id="359"/>
            <p:cNvSpPr/>
            <p:nvPr/>
          </p:nvSpPr>
          <p:spPr>
            <a:xfrm flipH="false" flipV="false" rot="0">
              <a:off x="4589385" y="21071027"/>
              <a:ext cx="2369264" cy="1705539"/>
            </a:xfrm>
            <a:custGeom>
              <a:avLst/>
              <a:gdLst/>
              <a:ahLst/>
              <a:cxnLst/>
              <a:rect r="r" b="b" t="t" l="l"/>
              <a:pathLst>
                <a:path h="1705539" w="2369264">
                  <a:moveTo>
                    <a:pt x="0" y="0"/>
                  </a:moveTo>
                  <a:lnTo>
                    <a:pt x="2369264" y="0"/>
                  </a:lnTo>
                  <a:lnTo>
                    <a:pt x="2369264" y="1705538"/>
                  </a:lnTo>
                  <a:lnTo>
                    <a:pt x="0" y="1705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60" id="360"/>
            <p:cNvGrpSpPr>
              <a:grpSpLocks noChangeAspect="true"/>
            </p:cNvGrpSpPr>
            <p:nvPr/>
          </p:nvGrpSpPr>
          <p:grpSpPr>
            <a:xfrm rot="0">
              <a:off x="7135789" y="19617934"/>
              <a:ext cx="2311589" cy="1487655"/>
              <a:chOff x="0" y="0"/>
              <a:chExt cx="5089957" cy="3275711"/>
            </a:xfrm>
          </p:grpSpPr>
          <p:sp>
            <p:nvSpPr>
              <p:cNvPr name="Freeform 361" id="361"/>
              <p:cNvSpPr/>
              <p:nvPr/>
            </p:nvSpPr>
            <p:spPr>
              <a:xfrm flipH="false" flipV="false" rot="0">
                <a:off x="0" y="0"/>
                <a:ext cx="5089906" cy="3275711"/>
              </a:xfrm>
              <a:custGeom>
                <a:avLst/>
                <a:gdLst/>
                <a:ahLst/>
                <a:cxnLst/>
                <a:rect r="r" b="b" t="t" l="l"/>
                <a:pathLst>
                  <a:path h="3275711" w="5089906">
                    <a:moveTo>
                      <a:pt x="5089906" y="3275711"/>
                    </a:moveTo>
                    <a:lnTo>
                      <a:pt x="0" y="3275711"/>
                    </a:lnTo>
                    <a:lnTo>
                      <a:pt x="0" y="0"/>
                    </a:lnTo>
                    <a:lnTo>
                      <a:pt x="5089906" y="0"/>
                    </a:lnTo>
                    <a:close/>
                  </a:path>
                </a:pathLst>
              </a:custGeom>
              <a:solidFill>
                <a:srgbClr val="ECECEC"/>
              </a:solidFill>
            </p:spPr>
          </p:sp>
        </p:grpSp>
        <p:sp>
          <p:nvSpPr>
            <p:cNvPr name="Freeform 362" id="362"/>
            <p:cNvSpPr/>
            <p:nvPr/>
          </p:nvSpPr>
          <p:spPr>
            <a:xfrm flipH="false" flipV="false" rot="0">
              <a:off x="2100653" y="16193222"/>
              <a:ext cx="2311589" cy="1487655"/>
            </a:xfrm>
            <a:custGeom>
              <a:avLst/>
              <a:gdLst/>
              <a:ahLst/>
              <a:cxnLst/>
              <a:rect r="r" b="b" t="t" l="l"/>
              <a:pathLst>
                <a:path h="1487655" w="2311589">
                  <a:moveTo>
                    <a:pt x="0" y="0"/>
                  </a:moveTo>
                  <a:lnTo>
                    <a:pt x="2311589" y="0"/>
                  </a:lnTo>
                  <a:lnTo>
                    <a:pt x="2311589" y="1487655"/>
                  </a:lnTo>
                  <a:lnTo>
                    <a:pt x="0" y="1487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3217" t="-4543" r="-20049" b="-3196"/>
              </a:stretch>
            </a:blipFill>
          </p:spPr>
        </p:sp>
        <p:sp>
          <p:nvSpPr>
            <p:cNvPr name="Freeform 363" id="363"/>
            <p:cNvSpPr/>
            <p:nvPr/>
          </p:nvSpPr>
          <p:spPr>
            <a:xfrm flipH="false" flipV="false" rot="0">
              <a:off x="4618229" y="16193222"/>
              <a:ext cx="2311589" cy="1487655"/>
            </a:xfrm>
            <a:custGeom>
              <a:avLst/>
              <a:gdLst/>
              <a:ahLst/>
              <a:cxnLst/>
              <a:rect r="r" b="b" t="t" l="l"/>
              <a:pathLst>
                <a:path h="1487655" w="2311589">
                  <a:moveTo>
                    <a:pt x="0" y="0"/>
                  </a:moveTo>
                  <a:lnTo>
                    <a:pt x="2311589" y="0"/>
                  </a:lnTo>
                  <a:lnTo>
                    <a:pt x="2311589" y="1487655"/>
                  </a:lnTo>
                  <a:lnTo>
                    <a:pt x="0" y="1487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3217" t="-4543" r="-20049" b="-3196"/>
              </a:stretch>
            </a:blipFill>
          </p:spPr>
        </p:sp>
        <p:sp>
          <p:nvSpPr>
            <p:cNvPr name="Freeform 364" id="364"/>
            <p:cNvSpPr/>
            <p:nvPr/>
          </p:nvSpPr>
          <p:spPr>
            <a:xfrm flipH="false" flipV="false" rot="0">
              <a:off x="7135789" y="16193222"/>
              <a:ext cx="2311589" cy="1487655"/>
            </a:xfrm>
            <a:custGeom>
              <a:avLst/>
              <a:gdLst/>
              <a:ahLst/>
              <a:cxnLst/>
              <a:rect r="r" b="b" t="t" l="l"/>
              <a:pathLst>
                <a:path h="1487655" w="2311589">
                  <a:moveTo>
                    <a:pt x="0" y="0"/>
                  </a:moveTo>
                  <a:lnTo>
                    <a:pt x="2311589" y="0"/>
                  </a:lnTo>
                  <a:lnTo>
                    <a:pt x="2311589" y="1487655"/>
                  </a:lnTo>
                  <a:lnTo>
                    <a:pt x="0" y="1487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3217" t="-4543" r="-20049" b="-3196"/>
              </a:stretch>
            </a:blipFill>
          </p:spPr>
        </p:sp>
        <p:sp>
          <p:nvSpPr>
            <p:cNvPr name="Freeform 365" id="365"/>
            <p:cNvSpPr/>
            <p:nvPr/>
          </p:nvSpPr>
          <p:spPr>
            <a:xfrm flipH="false" flipV="false" rot="0">
              <a:off x="2100653" y="19617934"/>
              <a:ext cx="2311589" cy="1487655"/>
            </a:xfrm>
            <a:custGeom>
              <a:avLst/>
              <a:gdLst/>
              <a:ahLst/>
              <a:cxnLst/>
              <a:rect r="r" b="b" t="t" l="l"/>
              <a:pathLst>
                <a:path h="1487655" w="2311589">
                  <a:moveTo>
                    <a:pt x="0" y="0"/>
                  </a:moveTo>
                  <a:lnTo>
                    <a:pt x="2311589" y="0"/>
                  </a:lnTo>
                  <a:lnTo>
                    <a:pt x="2311589" y="1487655"/>
                  </a:lnTo>
                  <a:lnTo>
                    <a:pt x="0" y="1487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3217" t="-4543" r="-20049" b="-3196"/>
              </a:stretch>
            </a:blipFill>
          </p:spPr>
        </p:sp>
        <p:sp>
          <p:nvSpPr>
            <p:cNvPr name="Freeform 366" id="366"/>
            <p:cNvSpPr/>
            <p:nvPr/>
          </p:nvSpPr>
          <p:spPr>
            <a:xfrm flipH="false" flipV="false" rot="0">
              <a:off x="4618229" y="19617934"/>
              <a:ext cx="2311589" cy="1487655"/>
            </a:xfrm>
            <a:custGeom>
              <a:avLst/>
              <a:gdLst/>
              <a:ahLst/>
              <a:cxnLst/>
              <a:rect r="r" b="b" t="t" l="l"/>
              <a:pathLst>
                <a:path h="1487655" w="2311589">
                  <a:moveTo>
                    <a:pt x="0" y="0"/>
                  </a:moveTo>
                  <a:lnTo>
                    <a:pt x="2311589" y="0"/>
                  </a:lnTo>
                  <a:lnTo>
                    <a:pt x="2311589" y="1487655"/>
                  </a:lnTo>
                  <a:lnTo>
                    <a:pt x="0" y="1487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3217" t="-4543" r="-20049" b="-3196"/>
              </a:stretch>
            </a:blipFill>
          </p:spPr>
        </p:sp>
        <p:sp>
          <p:nvSpPr>
            <p:cNvPr name="Freeform 367" id="367"/>
            <p:cNvSpPr/>
            <p:nvPr/>
          </p:nvSpPr>
          <p:spPr>
            <a:xfrm flipH="false" flipV="false" rot="0">
              <a:off x="7135789" y="19617934"/>
              <a:ext cx="2311589" cy="1487655"/>
            </a:xfrm>
            <a:custGeom>
              <a:avLst/>
              <a:gdLst/>
              <a:ahLst/>
              <a:cxnLst/>
              <a:rect r="r" b="b" t="t" l="l"/>
              <a:pathLst>
                <a:path h="1487655" w="2311589">
                  <a:moveTo>
                    <a:pt x="0" y="0"/>
                  </a:moveTo>
                  <a:lnTo>
                    <a:pt x="2311589" y="0"/>
                  </a:lnTo>
                  <a:lnTo>
                    <a:pt x="2311589" y="1487655"/>
                  </a:lnTo>
                  <a:lnTo>
                    <a:pt x="0" y="1487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3217" t="-4543" r="-20049" b="-3196"/>
              </a:stretch>
            </a:blipFill>
          </p:spPr>
        </p:sp>
        <p:grpSp>
          <p:nvGrpSpPr>
            <p:cNvPr name="Group 368" id="368"/>
            <p:cNvGrpSpPr>
              <a:grpSpLocks noChangeAspect="true"/>
            </p:cNvGrpSpPr>
            <p:nvPr/>
          </p:nvGrpSpPr>
          <p:grpSpPr>
            <a:xfrm rot="0">
              <a:off x="1694136" y="25512406"/>
              <a:ext cx="207636" cy="412577"/>
              <a:chOff x="0" y="0"/>
              <a:chExt cx="457200" cy="908469"/>
            </a:xfrm>
          </p:grpSpPr>
          <p:sp>
            <p:nvSpPr>
              <p:cNvPr name="Freeform 369" id="369"/>
              <p:cNvSpPr/>
              <p:nvPr/>
            </p:nvSpPr>
            <p:spPr>
              <a:xfrm flipH="false" flipV="false" rot="0">
                <a:off x="63500" y="63500"/>
                <a:ext cx="330200" cy="781431"/>
              </a:xfrm>
              <a:custGeom>
                <a:avLst/>
                <a:gdLst/>
                <a:ahLst/>
                <a:cxnLst/>
                <a:rect r="r" b="b" t="t" l="l"/>
                <a:pathLst>
                  <a:path h="781431" w="330200">
                    <a:moveTo>
                      <a:pt x="0" y="0"/>
                    </a:moveTo>
                    <a:lnTo>
                      <a:pt x="330200" y="0"/>
                    </a:lnTo>
                    <a:lnTo>
                      <a:pt x="330200" y="781431"/>
                    </a:lnTo>
                    <a:lnTo>
                      <a:pt x="0" y="781431"/>
                    </a:lnTo>
                    <a:close/>
                  </a:path>
                </a:pathLst>
              </a:custGeom>
              <a:solidFill>
                <a:srgbClr val="9C9C9B"/>
              </a:solidFill>
            </p:spPr>
          </p:sp>
          <p:sp>
            <p:nvSpPr>
              <p:cNvPr name="Freeform 370" id="370"/>
              <p:cNvSpPr/>
              <p:nvPr/>
            </p:nvSpPr>
            <p:spPr>
              <a:xfrm flipH="false" flipV="false" rot="0">
                <a:off x="155829" y="338328"/>
                <a:ext cx="141351" cy="236855"/>
              </a:xfrm>
              <a:custGeom>
                <a:avLst/>
                <a:gdLst/>
                <a:ahLst/>
                <a:cxnLst/>
                <a:rect r="r" b="b" t="t" l="l"/>
                <a:pathLst>
                  <a:path h="236855" w="141351">
                    <a:moveTo>
                      <a:pt x="3048" y="111252"/>
                    </a:moveTo>
                    <a:lnTo>
                      <a:pt x="4953" y="108712"/>
                    </a:lnTo>
                    <a:cubicBezTo>
                      <a:pt x="40259" y="73279"/>
                      <a:pt x="74422" y="39116"/>
                      <a:pt x="108839" y="4953"/>
                    </a:cubicBezTo>
                    <a:lnTo>
                      <a:pt x="113792" y="1651"/>
                    </a:lnTo>
                    <a:lnTo>
                      <a:pt x="121412" y="0"/>
                    </a:lnTo>
                    <a:cubicBezTo>
                      <a:pt x="128270" y="2413"/>
                      <a:pt x="132461" y="8001"/>
                      <a:pt x="137033" y="13081"/>
                    </a:cubicBezTo>
                    <a:lnTo>
                      <a:pt x="140335" y="24003"/>
                    </a:lnTo>
                    <a:lnTo>
                      <a:pt x="135128" y="30353"/>
                    </a:lnTo>
                    <a:cubicBezTo>
                      <a:pt x="106045" y="59309"/>
                      <a:pt x="77978" y="87503"/>
                      <a:pt x="49911" y="115570"/>
                    </a:cubicBezTo>
                    <a:lnTo>
                      <a:pt x="48387" y="116713"/>
                    </a:lnTo>
                    <a:lnTo>
                      <a:pt x="49149" y="119126"/>
                    </a:lnTo>
                    <a:lnTo>
                      <a:pt x="134747" y="204724"/>
                    </a:lnTo>
                    <a:cubicBezTo>
                      <a:pt x="139827" y="209804"/>
                      <a:pt x="141351" y="216027"/>
                      <a:pt x="137541" y="221107"/>
                    </a:cubicBezTo>
                    <a:lnTo>
                      <a:pt x="129794" y="229997"/>
                    </a:lnTo>
                    <a:cubicBezTo>
                      <a:pt x="120777" y="236855"/>
                      <a:pt x="114935" y="235839"/>
                      <a:pt x="110744" y="232410"/>
                    </a:cubicBezTo>
                    <a:lnTo>
                      <a:pt x="109474" y="231267"/>
                    </a:lnTo>
                    <a:lnTo>
                      <a:pt x="6223" y="128016"/>
                    </a:lnTo>
                    <a:cubicBezTo>
                      <a:pt x="1143" y="122936"/>
                      <a:pt x="0" y="116840"/>
                      <a:pt x="3175" y="111379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371" id="371"/>
            <p:cNvGrpSpPr>
              <a:grpSpLocks noChangeAspect="true"/>
            </p:cNvGrpSpPr>
            <p:nvPr/>
          </p:nvGrpSpPr>
          <p:grpSpPr>
            <a:xfrm rot="0">
              <a:off x="42297" y="14911516"/>
              <a:ext cx="2058416" cy="517727"/>
              <a:chOff x="0" y="0"/>
              <a:chExt cx="4532490" cy="1140003"/>
            </a:xfrm>
          </p:grpSpPr>
          <p:sp>
            <p:nvSpPr>
              <p:cNvPr name="Freeform 372" id="372"/>
              <p:cNvSpPr/>
              <p:nvPr/>
            </p:nvSpPr>
            <p:spPr>
              <a:xfrm flipH="false" flipV="false" rot="0">
                <a:off x="0" y="0"/>
                <a:ext cx="4532503" cy="1139952"/>
              </a:xfrm>
              <a:custGeom>
                <a:avLst/>
                <a:gdLst/>
                <a:ahLst/>
                <a:cxnLst/>
                <a:rect r="r" b="b" t="t" l="l"/>
                <a:pathLst>
                  <a:path h="1139952" w="4532503">
                    <a:moveTo>
                      <a:pt x="4532503" y="1139952"/>
                    </a:moveTo>
                    <a:lnTo>
                      <a:pt x="0" y="1139952"/>
                    </a:lnTo>
                    <a:lnTo>
                      <a:pt x="0" y="0"/>
                    </a:lnTo>
                    <a:lnTo>
                      <a:pt x="4532503" y="0"/>
                    </a:lnTo>
                    <a:close/>
                  </a:path>
                </a:pathLst>
              </a:custGeom>
              <a:solidFill>
                <a:srgbClr val="F6A92D"/>
              </a:solidFill>
            </p:spPr>
          </p:sp>
        </p:grpSp>
        <p:grpSp>
          <p:nvGrpSpPr>
            <p:cNvPr name="Group 373" id="373"/>
            <p:cNvGrpSpPr>
              <a:grpSpLocks noChangeAspect="true"/>
            </p:cNvGrpSpPr>
            <p:nvPr/>
          </p:nvGrpSpPr>
          <p:grpSpPr>
            <a:xfrm rot="0">
              <a:off x="2081502" y="25387323"/>
              <a:ext cx="1745522" cy="750915"/>
              <a:chOff x="0" y="0"/>
              <a:chExt cx="3843515" cy="1653464"/>
            </a:xfrm>
          </p:grpSpPr>
          <p:sp>
            <p:nvSpPr>
              <p:cNvPr name="Freeform 374" id="374"/>
              <p:cNvSpPr/>
              <p:nvPr/>
            </p:nvSpPr>
            <p:spPr>
              <a:xfrm flipH="false" flipV="false" rot="0">
                <a:off x="0" y="0"/>
                <a:ext cx="3843528" cy="1653413"/>
              </a:xfrm>
              <a:custGeom>
                <a:avLst/>
                <a:gdLst/>
                <a:ahLst/>
                <a:cxnLst/>
                <a:rect r="r" b="b" t="t" l="l"/>
                <a:pathLst>
                  <a:path h="1653413" w="3843528">
                    <a:moveTo>
                      <a:pt x="3838067" y="1653413"/>
                    </a:moveTo>
                    <a:lnTo>
                      <a:pt x="0" y="1647952"/>
                    </a:lnTo>
                    <a:lnTo>
                      <a:pt x="0" y="0"/>
                    </a:lnTo>
                    <a:lnTo>
                      <a:pt x="3843528" y="5461"/>
                    </a:lnTo>
                    <a:lnTo>
                      <a:pt x="3843528" y="1653413"/>
                    </a:lnTo>
                    <a:lnTo>
                      <a:pt x="3838067" y="1653413"/>
                    </a:lnTo>
                    <a:moveTo>
                      <a:pt x="3838067" y="1642491"/>
                    </a:moveTo>
                    <a:lnTo>
                      <a:pt x="3838067" y="1647952"/>
                    </a:lnTo>
                    <a:lnTo>
                      <a:pt x="3832606" y="1647952"/>
                    </a:lnTo>
                    <a:lnTo>
                      <a:pt x="3832606" y="5461"/>
                    </a:lnTo>
                    <a:lnTo>
                      <a:pt x="3838067" y="5461"/>
                    </a:lnTo>
                    <a:lnTo>
                      <a:pt x="3838067" y="10922"/>
                    </a:lnTo>
                    <a:lnTo>
                      <a:pt x="10922" y="5461"/>
                    </a:lnTo>
                    <a:lnTo>
                      <a:pt x="10922" y="1647952"/>
                    </a:lnTo>
                    <a:lnTo>
                      <a:pt x="5461" y="1647952"/>
                    </a:lnTo>
                    <a:lnTo>
                      <a:pt x="5461" y="1642491"/>
                    </a:lnTo>
                    <a:lnTo>
                      <a:pt x="3838067" y="1642491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name="Group 375" id="375"/>
            <p:cNvGrpSpPr>
              <a:grpSpLocks noChangeAspect="true"/>
            </p:cNvGrpSpPr>
            <p:nvPr/>
          </p:nvGrpSpPr>
          <p:grpSpPr>
            <a:xfrm rot="0">
              <a:off x="2411453" y="15044809"/>
              <a:ext cx="277004" cy="277034"/>
              <a:chOff x="0" y="0"/>
              <a:chExt cx="609943" cy="610006"/>
            </a:xfrm>
          </p:grpSpPr>
          <p:sp>
            <p:nvSpPr>
              <p:cNvPr name="Freeform 376" id="376"/>
              <p:cNvSpPr/>
              <p:nvPr/>
            </p:nvSpPr>
            <p:spPr>
              <a:xfrm flipH="false" flipV="false" rot="0">
                <a:off x="63373" y="63500"/>
                <a:ext cx="483108" cy="483108"/>
              </a:xfrm>
              <a:custGeom>
                <a:avLst/>
                <a:gdLst/>
                <a:ahLst/>
                <a:cxnLst/>
                <a:rect r="r" b="b" t="t" l="l"/>
                <a:pathLst>
                  <a:path h="483108" w="483108">
                    <a:moveTo>
                      <a:pt x="454787" y="427736"/>
                    </a:moveTo>
                    <a:cubicBezTo>
                      <a:pt x="454787" y="445389"/>
                      <a:pt x="445389" y="454660"/>
                      <a:pt x="427609" y="454660"/>
                    </a:cubicBezTo>
                    <a:lnTo>
                      <a:pt x="55753" y="454660"/>
                    </a:lnTo>
                    <a:cubicBezTo>
                      <a:pt x="37846" y="454660"/>
                      <a:pt x="28575" y="445389"/>
                      <a:pt x="28575" y="427228"/>
                    </a:cubicBezTo>
                    <a:lnTo>
                      <a:pt x="28575" y="55753"/>
                    </a:lnTo>
                    <a:cubicBezTo>
                      <a:pt x="28575" y="37465"/>
                      <a:pt x="37719" y="28321"/>
                      <a:pt x="56134" y="28321"/>
                    </a:cubicBezTo>
                    <a:lnTo>
                      <a:pt x="427609" y="28321"/>
                    </a:lnTo>
                    <a:cubicBezTo>
                      <a:pt x="445516" y="28321"/>
                      <a:pt x="454787" y="37592"/>
                      <a:pt x="454787" y="55626"/>
                    </a:cubicBezTo>
                    <a:close/>
                    <a:moveTo>
                      <a:pt x="478663" y="31496"/>
                    </a:moveTo>
                    <a:cubicBezTo>
                      <a:pt x="469265" y="11176"/>
                      <a:pt x="453136" y="381"/>
                      <a:pt x="430784" y="127"/>
                    </a:cubicBezTo>
                    <a:lnTo>
                      <a:pt x="347853" y="0"/>
                    </a:lnTo>
                    <a:cubicBezTo>
                      <a:pt x="249936" y="0"/>
                      <a:pt x="152019" y="0"/>
                      <a:pt x="54102" y="0"/>
                    </a:cubicBezTo>
                    <a:cubicBezTo>
                      <a:pt x="28067" y="0"/>
                      <a:pt x="7493" y="15875"/>
                      <a:pt x="1778" y="40259"/>
                    </a:cubicBezTo>
                    <a:lnTo>
                      <a:pt x="381" y="49911"/>
                    </a:lnTo>
                    <a:cubicBezTo>
                      <a:pt x="254" y="179324"/>
                      <a:pt x="381" y="303784"/>
                      <a:pt x="127" y="428371"/>
                    </a:cubicBezTo>
                    <a:cubicBezTo>
                      <a:pt x="0" y="458724"/>
                      <a:pt x="21717" y="479425"/>
                      <a:pt x="44323" y="482346"/>
                    </a:cubicBezTo>
                    <a:lnTo>
                      <a:pt x="45085" y="482854"/>
                    </a:lnTo>
                    <a:lnTo>
                      <a:pt x="437769" y="483108"/>
                    </a:lnTo>
                    <a:cubicBezTo>
                      <a:pt x="440563" y="482346"/>
                      <a:pt x="443484" y="481711"/>
                      <a:pt x="446278" y="480822"/>
                    </a:cubicBezTo>
                    <a:cubicBezTo>
                      <a:pt x="465836" y="474091"/>
                      <a:pt x="477901" y="460756"/>
                      <a:pt x="482219" y="440436"/>
                    </a:cubicBezTo>
                    <a:lnTo>
                      <a:pt x="482854" y="438658"/>
                    </a:lnTo>
                    <a:lnTo>
                      <a:pt x="483108" y="45466"/>
                    </a:lnTo>
                    <a:cubicBezTo>
                      <a:pt x="481711" y="40894"/>
                      <a:pt x="480695" y="36068"/>
                      <a:pt x="478790" y="31750"/>
                    </a:cubicBez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77" id="377"/>
              <p:cNvSpPr/>
              <p:nvPr/>
            </p:nvSpPr>
            <p:spPr>
              <a:xfrm flipH="false" flipV="false" rot="0">
                <a:off x="146685" y="180975"/>
                <a:ext cx="316484" cy="248793"/>
              </a:xfrm>
              <a:custGeom>
                <a:avLst/>
                <a:gdLst/>
                <a:ahLst/>
                <a:cxnLst/>
                <a:rect r="r" b="b" t="t" l="l"/>
                <a:pathLst>
                  <a:path h="248793" w="316484">
                    <a:moveTo>
                      <a:pt x="275463" y="62103"/>
                    </a:moveTo>
                    <a:lnTo>
                      <a:pt x="221488" y="116078"/>
                    </a:lnTo>
                    <a:cubicBezTo>
                      <a:pt x="190754" y="146939"/>
                      <a:pt x="159893" y="177673"/>
                      <a:pt x="129159" y="208407"/>
                    </a:cubicBezTo>
                    <a:cubicBezTo>
                      <a:pt x="119888" y="217678"/>
                      <a:pt x="111252" y="217678"/>
                      <a:pt x="101854" y="208280"/>
                    </a:cubicBezTo>
                    <a:lnTo>
                      <a:pt x="40513" y="146939"/>
                    </a:lnTo>
                    <a:cubicBezTo>
                      <a:pt x="35687" y="142113"/>
                      <a:pt x="33782" y="136271"/>
                      <a:pt x="35941" y="129794"/>
                    </a:cubicBezTo>
                    <a:lnTo>
                      <a:pt x="42545" y="119888"/>
                    </a:lnTo>
                    <a:cubicBezTo>
                      <a:pt x="54864" y="117983"/>
                      <a:pt x="59690" y="120396"/>
                      <a:pt x="63754" y="124460"/>
                    </a:cubicBezTo>
                    <a:lnTo>
                      <a:pt x="102743" y="163449"/>
                    </a:lnTo>
                    <a:cubicBezTo>
                      <a:pt x="112141" y="172847"/>
                      <a:pt x="118872" y="172847"/>
                      <a:pt x="128397" y="163322"/>
                    </a:cubicBezTo>
                    <a:lnTo>
                      <a:pt x="252349" y="39243"/>
                    </a:lnTo>
                    <a:cubicBezTo>
                      <a:pt x="257302" y="34290"/>
                      <a:pt x="262763" y="31750"/>
                      <a:pt x="269748" y="33528"/>
                    </a:cubicBezTo>
                    <a:lnTo>
                      <a:pt x="281813" y="42037"/>
                    </a:lnTo>
                    <a:cubicBezTo>
                      <a:pt x="281432" y="54356"/>
                      <a:pt x="279146" y="58420"/>
                      <a:pt x="275463" y="61976"/>
                    </a:cubicBezTo>
                    <a:moveTo>
                      <a:pt x="290195" y="12065"/>
                    </a:moveTo>
                    <a:cubicBezTo>
                      <a:pt x="272415" y="0"/>
                      <a:pt x="249174" y="2540"/>
                      <a:pt x="232918" y="18669"/>
                    </a:cubicBezTo>
                    <a:lnTo>
                      <a:pt x="119634" y="131953"/>
                    </a:lnTo>
                    <a:cubicBezTo>
                      <a:pt x="118364" y="133223"/>
                      <a:pt x="117348" y="135001"/>
                      <a:pt x="115443" y="137668"/>
                    </a:cubicBezTo>
                    <a:lnTo>
                      <a:pt x="112649" y="133477"/>
                    </a:lnTo>
                    <a:cubicBezTo>
                      <a:pt x="101219" y="122047"/>
                      <a:pt x="91186" y="111506"/>
                      <a:pt x="80645" y="101727"/>
                    </a:cubicBezTo>
                    <a:cubicBezTo>
                      <a:pt x="65405" y="87503"/>
                      <a:pt x="42291" y="86360"/>
                      <a:pt x="25400" y="98425"/>
                    </a:cubicBezTo>
                    <a:cubicBezTo>
                      <a:pt x="2667" y="114554"/>
                      <a:pt x="0" y="146050"/>
                      <a:pt x="19812" y="166243"/>
                    </a:cubicBezTo>
                    <a:lnTo>
                      <a:pt x="81407" y="227965"/>
                    </a:lnTo>
                    <a:cubicBezTo>
                      <a:pt x="102235" y="248793"/>
                      <a:pt x="128270" y="248793"/>
                      <a:pt x="149225" y="227838"/>
                    </a:cubicBezTo>
                    <a:lnTo>
                      <a:pt x="218567" y="158496"/>
                    </a:lnTo>
                    <a:cubicBezTo>
                      <a:pt x="244348" y="132715"/>
                      <a:pt x="270256" y="107061"/>
                      <a:pt x="295910" y="81153"/>
                    </a:cubicBezTo>
                    <a:cubicBezTo>
                      <a:pt x="316484" y="60325"/>
                      <a:pt x="313690" y="28067"/>
                      <a:pt x="290068" y="11938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378" id="378"/>
            <p:cNvGrpSpPr>
              <a:grpSpLocks noChangeAspect="true"/>
            </p:cNvGrpSpPr>
            <p:nvPr/>
          </p:nvGrpSpPr>
          <p:grpSpPr>
            <a:xfrm rot="0">
              <a:off x="3941708" y="15046401"/>
              <a:ext cx="300791" cy="297088"/>
              <a:chOff x="0" y="0"/>
              <a:chExt cx="662318" cy="654164"/>
            </a:xfrm>
          </p:grpSpPr>
          <p:sp>
            <p:nvSpPr>
              <p:cNvPr name="Freeform 379" id="379"/>
              <p:cNvSpPr/>
              <p:nvPr/>
            </p:nvSpPr>
            <p:spPr>
              <a:xfrm flipH="false" flipV="false" rot="0">
                <a:off x="544703" y="368935"/>
                <a:ext cx="54102" cy="39497"/>
              </a:xfrm>
              <a:custGeom>
                <a:avLst/>
                <a:gdLst/>
                <a:ahLst/>
                <a:cxnLst/>
                <a:rect r="r" b="b" t="t" l="l"/>
                <a:pathLst>
                  <a:path h="39497" w="54102">
                    <a:moveTo>
                      <a:pt x="54102" y="19812"/>
                    </a:moveTo>
                    <a:lnTo>
                      <a:pt x="54102" y="27178"/>
                    </a:lnTo>
                    <a:cubicBezTo>
                      <a:pt x="48133" y="37719"/>
                      <a:pt x="43561" y="39497"/>
                      <a:pt x="31877" y="35814"/>
                    </a:cubicBezTo>
                    <a:lnTo>
                      <a:pt x="18669" y="31623"/>
                    </a:lnTo>
                    <a:cubicBezTo>
                      <a:pt x="3937" y="26543"/>
                      <a:pt x="0" y="19177"/>
                      <a:pt x="2286" y="11684"/>
                    </a:cubicBezTo>
                    <a:lnTo>
                      <a:pt x="12319" y="0"/>
                    </a:lnTo>
                    <a:cubicBezTo>
                      <a:pt x="28575" y="4826"/>
                      <a:pt x="36576" y="6858"/>
                      <a:pt x="43942" y="10287"/>
                    </a:cubicBezTo>
                    <a:lnTo>
                      <a:pt x="50800" y="16510"/>
                    </a:ln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380" id="380"/>
              <p:cNvSpPr/>
              <p:nvPr/>
            </p:nvSpPr>
            <p:spPr>
              <a:xfrm flipH="false" flipV="false" rot="0">
                <a:off x="91440" y="63500"/>
                <a:ext cx="479298" cy="461010"/>
              </a:xfrm>
              <a:custGeom>
                <a:avLst/>
                <a:gdLst/>
                <a:ahLst/>
                <a:cxnLst/>
                <a:rect r="r" b="b" t="t" l="l"/>
                <a:pathLst>
                  <a:path h="461010" w="479298">
                    <a:moveTo>
                      <a:pt x="351663" y="304800"/>
                    </a:moveTo>
                    <a:lnTo>
                      <a:pt x="370586" y="414401"/>
                    </a:lnTo>
                    <a:cubicBezTo>
                      <a:pt x="371221" y="418084"/>
                      <a:pt x="371602" y="421386"/>
                      <a:pt x="368300" y="423926"/>
                    </a:cubicBezTo>
                    <a:lnTo>
                      <a:pt x="361442" y="425069"/>
                    </a:lnTo>
                    <a:cubicBezTo>
                      <a:pt x="325120" y="406019"/>
                      <a:pt x="292100" y="388874"/>
                      <a:pt x="259334" y="371221"/>
                    </a:cubicBezTo>
                    <a:cubicBezTo>
                      <a:pt x="245872" y="363982"/>
                      <a:pt x="233045" y="364109"/>
                      <a:pt x="219583" y="371348"/>
                    </a:cubicBezTo>
                    <a:lnTo>
                      <a:pt x="121285" y="423164"/>
                    </a:lnTo>
                    <a:cubicBezTo>
                      <a:pt x="117983" y="424942"/>
                      <a:pt x="114681" y="426720"/>
                      <a:pt x="111125" y="424053"/>
                    </a:cubicBezTo>
                    <a:lnTo>
                      <a:pt x="108077" y="417957"/>
                    </a:lnTo>
                    <a:cubicBezTo>
                      <a:pt x="115189" y="376809"/>
                      <a:pt x="121412" y="339344"/>
                      <a:pt x="127889" y="302006"/>
                    </a:cubicBezTo>
                    <a:cubicBezTo>
                      <a:pt x="130302" y="288290"/>
                      <a:pt x="126111" y="277114"/>
                      <a:pt x="116332" y="267462"/>
                    </a:cubicBezTo>
                    <a:lnTo>
                      <a:pt x="36195" y="189484"/>
                    </a:lnTo>
                    <a:cubicBezTo>
                      <a:pt x="35433" y="188722"/>
                      <a:pt x="34290" y="188087"/>
                      <a:pt x="34036" y="187325"/>
                    </a:cubicBezTo>
                    <a:lnTo>
                      <a:pt x="31369" y="181610"/>
                    </a:lnTo>
                    <a:lnTo>
                      <a:pt x="35687" y="175133"/>
                    </a:lnTo>
                    <a:cubicBezTo>
                      <a:pt x="53975" y="172085"/>
                      <a:pt x="69977" y="169799"/>
                      <a:pt x="85979" y="167513"/>
                    </a:cubicBezTo>
                    <a:lnTo>
                      <a:pt x="153162" y="157734"/>
                    </a:lnTo>
                    <a:cubicBezTo>
                      <a:pt x="166624" y="155702"/>
                      <a:pt x="176022" y="148336"/>
                      <a:pt x="181991" y="136144"/>
                    </a:cubicBezTo>
                    <a:lnTo>
                      <a:pt x="231394" y="35941"/>
                    </a:lnTo>
                    <a:cubicBezTo>
                      <a:pt x="232029" y="34544"/>
                      <a:pt x="232664" y="33020"/>
                      <a:pt x="233553" y="31750"/>
                    </a:cubicBezTo>
                    <a:lnTo>
                      <a:pt x="242443" y="26797"/>
                    </a:lnTo>
                    <a:lnTo>
                      <a:pt x="247269" y="34544"/>
                    </a:lnTo>
                    <a:cubicBezTo>
                      <a:pt x="264414" y="69215"/>
                      <a:pt x="280797" y="102235"/>
                      <a:pt x="296926" y="135382"/>
                    </a:cubicBezTo>
                    <a:cubicBezTo>
                      <a:pt x="303530" y="148971"/>
                      <a:pt x="313944" y="156083"/>
                      <a:pt x="328930" y="158115"/>
                    </a:cubicBezTo>
                    <a:lnTo>
                      <a:pt x="440563" y="174371"/>
                    </a:lnTo>
                    <a:cubicBezTo>
                      <a:pt x="444881" y="175006"/>
                      <a:pt x="447802" y="176784"/>
                      <a:pt x="448183" y="183007"/>
                    </a:cubicBezTo>
                    <a:lnTo>
                      <a:pt x="446024" y="186690"/>
                    </a:lnTo>
                    <a:cubicBezTo>
                      <a:pt x="417576" y="214503"/>
                      <a:pt x="391160" y="240538"/>
                      <a:pt x="364363" y="266192"/>
                    </a:cubicBezTo>
                    <a:cubicBezTo>
                      <a:pt x="353060" y="276987"/>
                      <a:pt x="348996" y="289433"/>
                      <a:pt x="351790" y="304927"/>
                    </a:cubicBezTo>
                    <a:moveTo>
                      <a:pt x="465201" y="207518"/>
                    </a:moveTo>
                    <a:cubicBezTo>
                      <a:pt x="475869" y="197104"/>
                      <a:pt x="479298" y="184404"/>
                      <a:pt x="474472" y="170180"/>
                    </a:cubicBezTo>
                    <a:cubicBezTo>
                      <a:pt x="469773" y="156210"/>
                      <a:pt x="459359" y="148590"/>
                      <a:pt x="444881" y="146431"/>
                    </a:cubicBezTo>
                    <a:lnTo>
                      <a:pt x="332740" y="130175"/>
                    </a:lnTo>
                    <a:cubicBezTo>
                      <a:pt x="327406" y="129413"/>
                      <a:pt x="324485" y="127127"/>
                      <a:pt x="322199" y="122428"/>
                    </a:cubicBezTo>
                    <a:lnTo>
                      <a:pt x="272161" y="20828"/>
                    </a:lnTo>
                    <a:cubicBezTo>
                      <a:pt x="265430" y="7366"/>
                      <a:pt x="254635" y="381"/>
                      <a:pt x="242824" y="0"/>
                    </a:cubicBezTo>
                    <a:cubicBezTo>
                      <a:pt x="225425" y="0"/>
                      <a:pt x="214122" y="7366"/>
                      <a:pt x="207391" y="20955"/>
                    </a:cubicBezTo>
                    <a:lnTo>
                      <a:pt x="157099" y="123063"/>
                    </a:lnTo>
                    <a:cubicBezTo>
                      <a:pt x="155067" y="127127"/>
                      <a:pt x="152400" y="129413"/>
                      <a:pt x="147701" y="130048"/>
                    </a:cubicBezTo>
                    <a:lnTo>
                      <a:pt x="36068" y="146177"/>
                    </a:lnTo>
                    <a:cubicBezTo>
                      <a:pt x="20574" y="148336"/>
                      <a:pt x="9525" y="155829"/>
                      <a:pt x="4699" y="170688"/>
                    </a:cubicBezTo>
                    <a:cubicBezTo>
                      <a:pt x="0" y="185293"/>
                      <a:pt x="4318" y="197866"/>
                      <a:pt x="15367" y="208534"/>
                    </a:cubicBezTo>
                    <a:lnTo>
                      <a:pt x="95885" y="286893"/>
                    </a:lnTo>
                    <a:cubicBezTo>
                      <a:pt x="98806" y="289687"/>
                      <a:pt x="100965" y="292354"/>
                      <a:pt x="100203" y="296799"/>
                    </a:cubicBezTo>
                    <a:lnTo>
                      <a:pt x="83185" y="395605"/>
                    </a:lnTo>
                    <a:cubicBezTo>
                      <a:pt x="81788" y="404114"/>
                      <a:pt x="79502" y="412877"/>
                      <a:pt x="80137" y="421386"/>
                    </a:cubicBezTo>
                    <a:cubicBezTo>
                      <a:pt x="82296" y="447040"/>
                      <a:pt x="108966" y="461010"/>
                      <a:pt x="132080" y="449072"/>
                    </a:cubicBezTo>
                    <a:lnTo>
                      <a:pt x="233299" y="395859"/>
                    </a:lnTo>
                    <a:cubicBezTo>
                      <a:pt x="237871" y="393446"/>
                      <a:pt x="241554" y="393446"/>
                      <a:pt x="245999" y="395859"/>
                    </a:cubicBezTo>
                    <a:lnTo>
                      <a:pt x="299085" y="423799"/>
                    </a:lnTo>
                    <a:cubicBezTo>
                      <a:pt x="315722" y="432562"/>
                      <a:pt x="332232" y="441579"/>
                      <a:pt x="349123" y="449834"/>
                    </a:cubicBezTo>
                    <a:cubicBezTo>
                      <a:pt x="361823" y="456057"/>
                      <a:pt x="374396" y="454533"/>
                      <a:pt x="385445" y="446024"/>
                    </a:cubicBezTo>
                    <a:cubicBezTo>
                      <a:pt x="396367" y="437642"/>
                      <a:pt x="401066" y="426212"/>
                      <a:pt x="398780" y="412369"/>
                    </a:cubicBezTo>
                    <a:lnTo>
                      <a:pt x="379349" y="298450"/>
                    </a:lnTo>
                    <a:cubicBezTo>
                      <a:pt x="378460" y="293751"/>
                      <a:pt x="379730" y="290576"/>
                      <a:pt x="383032" y="287274"/>
                    </a:cubicBezTo>
                    <a:lnTo>
                      <a:pt x="465074" y="207391"/>
                    </a:ln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381" id="381"/>
              <p:cNvSpPr/>
              <p:nvPr/>
            </p:nvSpPr>
            <p:spPr>
              <a:xfrm flipH="false" flipV="false" rot="0">
                <a:off x="317373" y="537083"/>
                <a:ext cx="27813" cy="53594"/>
              </a:xfrm>
              <a:custGeom>
                <a:avLst/>
                <a:gdLst/>
                <a:ahLst/>
                <a:cxnLst/>
                <a:rect r="r" b="b" t="t" l="l"/>
                <a:pathLst>
                  <a:path h="53594" w="27813">
                    <a:moveTo>
                      <a:pt x="27559" y="41275"/>
                    </a:moveTo>
                    <a:lnTo>
                      <a:pt x="20955" y="53594"/>
                    </a:lnTo>
                    <a:cubicBezTo>
                      <a:pt x="6604" y="53594"/>
                      <a:pt x="381" y="48514"/>
                      <a:pt x="0" y="41275"/>
                    </a:cubicBezTo>
                    <a:lnTo>
                      <a:pt x="0" y="12065"/>
                    </a:lnTo>
                    <a:cubicBezTo>
                      <a:pt x="381" y="5080"/>
                      <a:pt x="6477" y="127"/>
                      <a:pt x="13462" y="0"/>
                    </a:cubicBezTo>
                    <a:lnTo>
                      <a:pt x="26670" y="4826"/>
                    </a:lnTo>
                    <a:cubicBezTo>
                      <a:pt x="27813" y="17145"/>
                      <a:pt x="27432" y="22225"/>
                      <a:pt x="27432" y="27178"/>
                    </a:cubicBezTo>
                    <a:lnTo>
                      <a:pt x="27432" y="27178"/>
                    </a:lnTo>
                    <a:lnTo>
                      <a:pt x="27813" y="36576"/>
                    </a:ln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382" id="382"/>
              <p:cNvSpPr/>
              <p:nvPr/>
            </p:nvSpPr>
            <p:spPr>
              <a:xfrm flipH="false" flipV="false" rot="0">
                <a:off x="63500" y="371094"/>
                <a:ext cx="54229" cy="37465"/>
              </a:xfrm>
              <a:custGeom>
                <a:avLst/>
                <a:gdLst/>
                <a:ahLst/>
                <a:cxnLst/>
                <a:rect r="r" b="b" t="t" l="l"/>
                <a:pathLst>
                  <a:path h="37465" w="54229">
                    <a:moveTo>
                      <a:pt x="42799" y="26797"/>
                    </a:moveTo>
                    <a:lnTo>
                      <a:pt x="18034" y="34798"/>
                    </a:lnTo>
                    <a:cubicBezTo>
                      <a:pt x="8763" y="37465"/>
                      <a:pt x="0" y="30734"/>
                      <a:pt x="0" y="21336"/>
                    </a:cubicBezTo>
                    <a:lnTo>
                      <a:pt x="3429" y="10287"/>
                    </a:lnTo>
                    <a:cubicBezTo>
                      <a:pt x="17653" y="5207"/>
                      <a:pt x="25908" y="2413"/>
                      <a:pt x="34163" y="0"/>
                    </a:cubicBezTo>
                    <a:lnTo>
                      <a:pt x="49403" y="1778"/>
                    </a:lnTo>
                    <a:cubicBezTo>
                      <a:pt x="54229" y="16383"/>
                      <a:pt x="50546" y="24003"/>
                      <a:pt x="42799" y="26797"/>
                    </a:cubicBez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383" id="383"/>
              <p:cNvSpPr/>
              <p:nvPr/>
            </p:nvSpPr>
            <p:spPr>
              <a:xfrm flipH="false" flipV="false" rot="0">
                <a:off x="158369" y="78613"/>
                <a:ext cx="45085" cy="51689"/>
              </a:xfrm>
              <a:custGeom>
                <a:avLst/>
                <a:gdLst/>
                <a:ahLst/>
                <a:cxnLst/>
                <a:rect r="r" b="b" t="t" l="l"/>
                <a:pathLst>
                  <a:path h="51689" w="45085">
                    <a:moveTo>
                      <a:pt x="45085" y="35433"/>
                    </a:moveTo>
                    <a:lnTo>
                      <a:pt x="41529" y="47371"/>
                    </a:lnTo>
                    <a:cubicBezTo>
                      <a:pt x="30988" y="51689"/>
                      <a:pt x="24638" y="50800"/>
                      <a:pt x="21082" y="46228"/>
                    </a:cubicBezTo>
                    <a:lnTo>
                      <a:pt x="3683" y="22098"/>
                    </a:lnTo>
                    <a:cubicBezTo>
                      <a:pt x="0" y="16510"/>
                      <a:pt x="2159" y="8890"/>
                      <a:pt x="7366" y="4699"/>
                    </a:cubicBezTo>
                    <a:lnTo>
                      <a:pt x="20447" y="0"/>
                    </a:lnTo>
                    <a:cubicBezTo>
                      <a:pt x="31750" y="13335"/>
                      <a:pt x="37846" y="22733"/>
                      <a:pt x="44196" y="31750"/>
                    </a:cubicBezTo>
                    <a:lnTo>
                      <a:pt x="44958" y="34798"/>
                    </a:ln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384" id="384"/>
              <p:cNvSpPr/>
              <p:nvPr/>
            </p:nvSpPr>
            <p:spPr>
              <a:xfrm flipH="false" flipV="false" rot="0">
                <a:off x="456819" y="79248"/>
                <a:ext cx="45593" cy="52070"/>
              </a:xfrm>
              <a:custGeom>
                <a:avLst/>
                <a:gdLst/>
                <a:ahLst/>
                <a:cxnLst/>
                <a:rect r="r" b="b" t="t" l="l"/>
                <a:pathLst>
                  <a:path h="52070" w="45593">
                    <a:moveTo>
                      <a:pt x="45593" y="15494"/>
                    </a:moveTo>
                    <a:lnTo>
                      <a:pt x="43688" y="21463"/>
                    </a:lnTo>
                    <a:cubicBezTo>
                      <a:pt x="37592" y="30607"/>
                      <a:pt x="32766" y="37084"/>
                      <a:pt x="27940" y="43434"/>
                    </a:cubicBezTo>
                    <a:lnTo>
                      <a:pt x="14351" y="52070"/>
                    </a:lnTo>
                    <a:cubicBezTo>
                      <a:pt x="1270" y="42418"/>
                      <a:pt x="0" y="34290"/>
                      <a:pt x="5207" y="26924"/>
                    </a:cubicBezTo>
                    <a:lnTo>
                      <a:pt x="20320" y="6350"/>
                    </a:lnTo>
                    <a:cubicBezTo>
                      <a:pt x="24257" y="1397"/>
                      <a:pt x="30099" y="0"/>
                      <a:pt x="35814" y="2159"/>
                    </a:cubicBezTo>
                    <a:lnTo>
                      <a:pt x="45085" y="9271"/>
                    </a:lnTo>
                  </a:path>
                </a:pathLst>
              </a:custGeom>
              <a:solidFill>
                <a:srgbClr val="E20613"/>
              </a:solidFill>
            </p:spPr>
          </p:sp>
        </p:grpSp>
        <p:grpSp>
          <p:nvGrpSpPr>
            <p:cNvPr name="Group 385" id="385"/>
            <p:cNvGrpSpPr>
              <a:grpSpLocks noChangeAspect="true"/>
            </p:cNvGrpSpPr>
            <p:nvPr/>
          </p:nvGrpSpPr>
          <p:grpSpPr>
            <a:xfrm rot="0">
              <a:off x="3987821" y="25387323"/>
              <a:ext cx="1745522" cy="750915"/>
              <a:chOff x="0" y="0"/>
              <a:chExt cx="3843515" cy="1653464"/>
            </a:xfrm>
          </p:grpSpPr>
          <p:sp>
            <p:nvSpPr>
              <p:cNvPr name="Freeform 386" id="386"/>
              <p:cNvSpPr/>
              <p:nvPr/>
            </p:nvSpPr>
            <p:spPr>
              <a:xfrm flipH="false" flipV="false" rot="0">
                <a:off x="0" y="0"/>
                <a:ext cx="3843528" cy="1653413"/>
              </a:xfrm>
              <a:custGeom>
                <a:avLst/>
                <a:gdLst/>
                <a:ahLst/>
                <a:cxnLst/>
                <a:rect r="r" b="b" t="t" l="l"/>
                <a:pathLst>
                  <a:path h="1653413" w="3843528">
                    <a:moveTo>
                      <a:pt x="3838067" y="1653413"/>
                    </a:moveTo>
                    <a:lnTo>
                      <a:pt x="0" y="1647952"/>
                    </a:lnTo>
                    <a:lnTo>
                      <a:pt x="0" y="0"/>
                    </a:lnTo>
                    <a:lnTo>
                      <a:pt x="3843528" y="5461"/>
                    </a:lnTo>
                    <a:lnTo>
                      <a:pt x="3843528" y="1653413"/>
                    </a:lnTo>
                    <a:lnTo>
                      <a:pt x="3838067" y="1653413"/>
                    </a:lnTo>
                    <a:moveTo>
                      <a:pt x="3838067" y="1642491"/>
                    </a:moveTo>
                    <a:lnTo>
                      <a:pt x="3838067" y="1647952"/>
                    </a:lnTo>
                    <a:lnTo>
                      <a:pt x="3832606" y="1647952"/>
                    </a:lnTo>
                    <a:lnTo>
                      <a:pt x="3832606" y="5461"/>
                    </a:lnTo>
                    <a:lnTo>
                      <a:pt x="3838067" y="5461"/>
                    </a:lnTo>
                    <a:lnTo>
                      <a:pt x="3838067" y="10922"/>
                    </a:lnTo>
                    <a:lnTo>
                      <a:pt x="10922" y="5461"/>
                    </a:lnTo>
                    <a:lnTo>
                      <a:pt x="10922" y="1647952"/>
                    </a:lnTo>
                    <a:lnTo>
                      <a:pt x="5461" y="1647952"/>
                    </a:lnTo>
                    <a:lnTo>
                      <a:pt x="5461" y="1642491"/>
                    </a:lnTo>
                    <a:lnTo>
                      <a:pt x="3838067" y="1642491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name="Group 387" id="387"/>
            <p:cNvGrpSpPr>
              <a:grpSpLocks noChangeAspect="true"/>
            </p:cNvGrpSpPr>
            <p:nvPr/>
          </p:nvGrpSpPr>
          <p:grpSpPr>
            <a:xfrm rot="0">
              <a:off x="5706730" y="15024431"/>
              <a:ext cx="327169" cy="300436"/>
              <a:chOff x="0" y="0"/>
              <a:chExt cx="720408" cy="661543"/>
            </a:xfrm>
          </p:grpSpPr>
          <p:sp>
            <p:nvSpPr>
              <p:cNvPr name="Freeform 388" id="388"/>
              <p:cNvSpPr/>
              <p:nvPr/>
            </p:nvSpPr>
            <p:spPr>
              <a:xfrm flipH="false" flipV="false" rot="0">
                <a:off x="60960" y="62357"/>
                <a:ext cx="615950" cy="553339"/>
              </a:xfrm>
              <a:custGeom>
                <a:avLst/>
                <a:gdLst/>
                <a:ahLst/>
                <a:cxnLst/>
                <a:rect r="r" b="b" t="t" l="l"/>
                <a:pathLst>
                  <a:path h="553339" w="615950">
                    <a:moveTo>
                      <a:pt x="425196" y="516382"/>
                    </a:moveTo>
                    <a:cubicBezTo>
                      <a:pt x="327533" y="553339"/>
                      <a:pt x="236601" y="536575"/>
                      <a:pt x="155321" y="470789"/>
                    </a:cubicBezTo>
                    <a:lnTo>
                      <a:pt x="145288" y="461899"/>
                    </a:lnTo>
                    <a:cubicBezTo>
                      <a:pt x="130556" y="447421"/>
                      <a:pt x="130175" y="433070"/>
                      <a:pt x="139319" y="423291"/>
                    </a:cubicBezTo>
                    <a:cubicBezTo>
                      <a:pt x="148463" y="413512"/>
                      <a:pt x="163576" y="412623"/>
                      <a:pt x="173736" y="422275"/>
                    </a:cubicBezTo>
                    <a:lnTo>
                      <a:pt x="221615" y="458470"/>
                    </a:lnTo>
                    <a:cubicBezTo>
                      <a:pt x="327787" y="518414"/>
                      <a:pt x="464185" y="478790"/>
                      <a:pt x="521716" y="371221"/>
                    </a:cubicBezTo>
                    <a:cubicBezTo>
                      <a:pt x="588899" y="245618"/>
                      <a:pt x="520192" y="90805"/>
                      <a:pt x="382016" y="56134"/>
                    </a:cubicBezTo>
                    <a:cubicBezTo>
                      <a:pt x="258064" y="25019"/>
                      <a:pt x="132207" y="107950"/>
                      <a:pt x="112649" y="233807"/>
                    </a:cubicBezTo>
                    <a:lnTo>
                      <a:pt x="112395" y="236601"/>
                    </a:lnTo>
                    <a:lnTo>
                      <a:pt x="115189" y="236855"/>
                    </a:lnTo>
                    <a:lnTo>
                      <a:pt x="133477" y="218821"/>
                    </a:lnTo>
                    <a:cubicBezTo>
                      <a:pt x="143256" y="209804"/>
                      <a:pt x="157988" y="210439"/>
                      <a:pt x="167132" y="219710"/>
                    </a:cubicBezTo>
                    <a:cubicBezTo>
                      <a:pt x="176149" y="228854"/>
                      <a:pt x="176784" y="243459"/>
                      <a:pt x="167640" y="252857"/>
                    </a:cubicBezTo>
                    <a:lnTo>
                      <a:pt x="104902" y="315468"/>
                    </a:lnTo>
                    <a:cubicBezTo>
                      <a:pt x="95377" y="324739"/>
                      <a:pt x="81280" y="324612"/>
                      <a:pt x="71755" y="315341"/>
                    </a:cubicBezTo>
                    <a:lnTo>
                      <a:pt x="9398" y="253111"/>
                    </a:lnTo>
                    <a:cubicBezTo>
                      <a:pt x="0" y="243459"/>
                      <a:pt x="381" y="228981"/>
                      <a:pt x="9652" y="219583"/>
                    </a:cubicBezTo>
                    <a:cubicBezTo>
                      <a:pt x="18923" y="210185"/>
                      <a:pt x="33528" y="209677"/>
                      <a:pt x="43307" y="218821"/>
                    </a:cubicBezTo>
                    <a:lnTo>
                      <a:pt x="62738" y="239141"/>
                    </a:lnTo>
                    <a:lnTo>
                      <a:pt x="65024" y="225171"/>
                    </a:lnTo>
                    <a:cubicBezTo>
                      <a:pt x="81915" y="140589"/>
                      <a:pt x="124079" y="80391"/>
                      <a:pt x="192532" y="38735"/>
                    </a:cubicBezTo>
                    <a:cubicBezTo>
                      <a:pt x="236982" y="11684"/>
                      <a:pt x="285623" y="0"/>
                      <a:pt x="337566" y="1270"/>
                    </a:cubicBezTo>
                    <a:cubicBezTo>
                      <a:pt x="459613" y="4191"/>
                      <a:pt x="567309" y="94869"/>
                      <a:pt x="590677" y="214249"/>
                    </a:cubicBezTo>
                    <a:cubicBezTo>
                      <a:pt x="615950" y="343662"/>
                      <a:pt x="548513" y="469773"/>
                      <a:pt x="425196" y="516509"/>
                    </a:cubicBez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389" id="389"/>
              <p:cNvSpPr/>
              <p:nvPr/>
            </p:nvSpPr>
            <p:spPr>
              <a:xfrm flipH="false" flipV="false" rot="0">
                <a:off x="364998" y="185293"/>
                <a:ext cx="112141" cy="270256"/>
              </a:xfrm>
              <a:custGeom>
                <a:avLst/>
                <a:gdLst/>
                <a:ahLst/>
                <a:cxnLst/>
                <a:rect r="r" b="b" t="t" l="l"/>
                <a:pathLst>
                  <a:path h="270256" w="112141">
                    <a:moveTo>
                      <a:pt x="109220" y="252095"/>
                    </a:moveTo>
                    <a:lnTo>
                      <a:pt x="100076" y="266700"/>
                    </a:lnTo>
                    <a:cubicBezTo>
                      <a:pt x="83058" y="270256"/>
                      <a:pt x="75819" y="268351"/>
                      <a:pt x="70104" y="262763"/>
                    </a:cubicBezTo>
                    <a:lnTo>
                      <a:pt x="6350" y="198755"/>
                    </a:lnTo>
                    <a:cubicBezTo>
                      <a:pt x="2794" y="195072"/>
                      <a:pt x="381" y="188595"/>
                      <a:pt x="254" y="183388"/>
                    </a:cubicBezTo>
                    <a:lnTo>
                      <a:pt x="0" y="24003"/>
                    </a:lnTo>
                    <a:cubicBezTo>
                      <a:pt x="0" y="10541"/>
                      <a:pt x="10922" y="0"/>
                      <a:pt x="24130" y="0"/>
                    </a:cubicBezTo>
                    <a:cubicBezTo>
                      <a:pt x="37465" y="0"/>
                      <a:pt x="48133" y="10541"/>
                      <a:pt x="48387" y="24638"/>
                    </a:cubicBezTo>
                    <a:lnTo>
                      <a:pt x="48514" y="96647"/>
                    </a:lnTo>
                    <a:cubicBezTo>
                      <a:pt x="48514" y="120523"/>
                      <a:pt x="48387" y="144272"/>
                      <a:pt x="48641" y="168148"/>
                    </a:cubicBezTo>
                    <a:lnTo>
                      <a:pt x="50038" y="174244"/>
                    </a:lnTo>
                    <a:cubicBezTo>
                      <a:pt x="68834" y="193421"/>
                      <a:pt x="85852" y="210185"/>
                      <a:pt x="102870" y="227330"/>
                    </a:cubicBezTo>
                    <a:cubicBezTo>
                      <a:pt x="109855" y="234315"/>
                      <a:pt x="112141" y="242697"/>
                      <a:pt x="109347" y="252222"/>
                    </a:cubicBezTo>
                  </a:path>
                </a:pathLst>
              </a:custGeom>
              <a:solidFill>
                <a:srgbClr val="E20613"/>
              </a:solidFill>
            </p:spPr>
          </p:sp>
        </p:grpSp>
        <p:grpSp>
          <p:nvGrpSpPr>
            <p:cNvPr name="Group 390" id="390"/>
            <p:cNvGrpSpPr>
              <a:grpSpLocks noChangeAspect="true"/>
            </p:cNvGrpSpPr>
            <p:nvPr/>
          </p:nvGrpSpPr>
          <p:grpSpPr>
            <a:xfrm rot="0">
              <a:off x="5044441" y="23123369"/>
              <a:ext cx="1667494" cy="365283"/>
              <a:chOff x="0" y="0"/>
              <a:chExt cx="3671710" cy="804329"/>
            </a:xfrm>
          </p:grpSpPr>
          <p:sp>
            <p:nvSpPr>
              <p:cNvPr name="Freeform 391" id="391"/>
              <p:cNvSpPr/>
              <p:nvPr/>
            </p:nvSpPr>
            <p:spPr>
              <a:xfrm flipH="false" flipV="false" rot="0">
                <a:off x="63500" y="63500"/>
                <a:ext cx="3544697" cy="677291"/>
              </a:xfrm>
              <a:custGeom>
                <a:avLst/>
                <a:gdLst/>
                <a:ahLst/>
                <a:cxnLst/>
                <a:rect r="r" b="b" t="t" l="l"/>
                <a:pathLst>
                  <a:path h="677291" w="3544697">
                    <a:moveTo>
                      <a:pt x="3544697" y="677291"/>
                    </a:moveTo>
                    <a:lnTo>
                      <a:pt x="0" y="677291"/>
                    </a:lnTo>
                    <a:lnTo>
                      <a:pt x="0" y="0"/>
                    </a:lnTo>
                    <a:lnTo>
                      <a:pt x="3544697" y="0"/>
                    </a:lnTo>
                    <a:close/>
                  </a:path>
                </a:pathLst>
              </a:custGeom>
              <a:solidFill>
                <a:srgbClr val="F6A92D"/>
              </a:solidFill>
            </p:spPr>
          </p:sp>
          <p:sp>
            <p:nvSpPr>
              <p:cNvPr name="Freeform 392" id="392"/>
              <p:cNvSpPr/>
              <p:nvPr/>
            </p:nvSpPr>
            <p:spPr>
              <a:xfrm flipH="false" flipV="false" rot="0">
                <a:off x="3118739" y="333629"/>
                <a:ext cx="236855" cy="141351"/>
              </a:xfrm>
              <a:custGeom>
                <a:avLst/>
                <a:gdLst/>
                <a:ahLst/>
                <a:cxnLst/>
                <a:rect r="r" b="b" t="t" l="l"/>
                <a:pathLst>
                  <a:path h="141351" w="236855">
                    <a:moveTo>
                      <a:pt x="111252" y="138176"/>
                    </a:moveTo>
                    <a:lnTo>
                      <a:pt x="108712" y="136271"/>
                    </a:lnTo>
                    <a:cubicBezTo>
                      <a:pt x="73279" y="100965"/>
                      <a:pt x="39116" y="66802"/>
                      <a:pt x="4953" y="32512"/>
                    </a:cubicBezTo>
                    <a:lnTo>
                      <a:pt x="1651" y="27432"/>
                    </a:lnTo>
                    <a:lnTo>
                      <a:pt x="0" y="19812"/>
                    </a:lnTo>
                    <a:cubicBezTo>
                      <a:pt x="2413" y="12954"/>
                      <a:pt x="8001" y="8763"/>
                      <a:pt x="13081" y="4318"/>
                    </a:cubicBezTo>
                    <a:lnTo>
                      <a:pt x="24003" y="1016"/>
                    </a:lnTo>
                    <a:lnTo>
                      <a:pt x="30353" y="6223"/>
                    </a:lnTo>
                    <a:cubicBezTo>
                      <a:pt x="59309" y="35306"/>
                      <a:pt x="87503" y="63373"/>
                      <a:pt x="115570" y="91440"/>
                    </a:cubicBezTo>
                    <a:lnTo>
                      <a:pt x="116713" y="92964"/>
                    </a:lnTo>
                    <a:lnTo>
                      <a:pt x="119126" y="92202"/>
                    </a:lnTo>
                    <a:lnTo>
                      <a:pt x="204724" y="6604"/>
                    </a:lnTo>
                    <a:cubicBezTo>
                      <a:pt x="209804" y="1524"/>
                      <a:pt x="216027" y="0"/>
                      <a:pt x="221107" y="3810"/>
                    </a:cubicBezTo>
                    <a:lnTo>
                      <a:pt x="229997" y="11557"/>
                    </a:lnTo>
                    <a:cubicBezTo>
                      <a:pt x="236855" y="20447"/>
                      <a:pt x="235839" y="26289"/>
                      <a:pt x="232410" y="30607"/>
                    </a:cubicBezTo>
                    <a:lnTo>
                      <a:pt x="231267" y="31877"/>
                    </a:lnTo>
                    <a:lnTo>
                      <a:pt x="128016" y="135128"/>
                    </a:lnTo>
                    <a:cubicBezTo>
                      <a:pt x="122936" y="140208"/>
                      <a:pt x="116840" y="141351"/>
                      <a:pt x="111379" y="138176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393" id="393"/>
            <p:cNvGrpSpPr>
              <a:grpSpLocks noChangeAspect="true"/>
            </p:cNvGrpSpPr>
            <p:nvPr/>
          </p:nvGrpSpPr>
          <p:grpSpPr>
            <a:xfrm rot="0">
              <a:off x="6703733" y="787438"/>
              <a:ext cx="244435" cy="247576"/>
              <a:chOff x="0" y="0"/>
              <a:chExt cx="538226" cy="545148"/>
            </a:xfrm>
          </p:grpSpPr>
          <p:sp>
            <p:nvSpPr>
              <p:cNvPr name="Freeform 394" id="394"/>
              <p:cNvSpPr/>
              <p:nvPr/>
            </p:nvSpPr>
            <p:spPr>
              <a:xfrm flipH="false" flipV="false" rot="0">
                <a:off x="61341" y="79375"/>
                <a:ext cx="406654" cy="402971"/>
              </a:xfrm>
              <a:custGeom>
                <a:avLst/>
                <a:gdLst/>
                <a:ahLst/>
                <a:cxnLst/>
                <a:rect r="r" b="b" t="t" l="l"/>
                <a:pathLst>
                  <a:path h="402971" w="406654">
                    <a:moveTo>
                      <a:pt x="320040" y="383159"/>
                    </a:moveTo>
                    <a:cubicBezTo>
                      <a:pt x="188087" y="384175"/>
                      <a:pt x="73914" y="300990"/>
                      <a:pt x="34417" y="175133"/>
                    </a:cubicBezTo>
                    <a:cubicBezTo>
                      <a:pt x="26670" y="150495"/>
                      <a:pt x="22606" y="125349"/>
                      <a:pt x="21463" y="98171"/>
                    </a:cubicBezTo>
                    <a:cubicBezTo>
                      <a:pt x="20828" y="86741"/>
                      <a:pt x="21336" y="74168"/>
                      <a:pt x="27051" y="62103"/>
                    </a:cubicBezTo>
                    <a:cubicBezTo>
                      <a:pt x="37973" y="39116"/>
                      <a:pt x="64262" y="25527"/>
                      <a:pt x="88773" y="30607"/>
                    </a:cubicBezTo>
                    <a:lnTo>
                      <a:pt x="93091" y="32766"/>
                    </a:lnTo>
                    <a:cubicBezTo>
                      <a:pt x="105283" y="60325"/>
                      <a:pt x="116459" y="86360"/>
                      <a:pt x="127381" y="112395"/>
                    </a:cubicBezTo>
                    <a:lnTo>
                      <a:pt x="127635" y="117475"/>
                    </a:lnTo>
                    <a:cubicBezTo>
                      <a:pt x="119888" y="129413"/>
                      <a:pt x="110744" y="136398"/>
                      <a:pt x="99314" y="140716"/>
                    </a:cubicBezTo>
                    <a:lnTo>
                      <a:pt x="88646" y="147701"/>
                    </a:lnTo>
                    <a:cubicBezTo>
                      <a:pt x="117602" y="235458"/>
                      <a:pt x="170180" y="287401"/>
                      <a:pt x="248793" y="313436"/>
                    </a:cubicBezTo>
                    <a:lnTo>
                      <a:pt x="260858" y="314071"/>
                    </a:lnTo>
                    <a:cubicBezTo>
                      <a:pt x="268224" y="294767"/>
                      <a:pt x="275209" y="285877"/>
                      <a:pt x="284861" y="278892"/>
                    </a:cubicBezTo>
                    <a:lnTo>
                      <a:pt x="290576" y="276225"/>
                    </a:lnTo>
                    <a:cubicBezTo>
                      <a:pt x="319151" y="288671"/>
                      <a:pt x="344170" y="299339"/>
                      <a:pt x="369316" y="309880"/>
                    </a:cubicBezTo>
                    <a:lnTo>
                      <a:pt x="374142" y="313309"/>
                    </a:lnTo>
                    <a:cubicBezTo>
                      <a:pt x="380873" y="350139"/>
                      <a:pt x="353949" y="382778"/>
                      <a:pt x="320167" y="383032"/>
                    </a:cubicBezTo>
                    <a:moveTo>
                      <a:pt x="390779" y="303403"/>
                    </a:moveTo>
                    <a:lnTo>
                      <a:pt x="386715" y="296672"/>
                    </a:lnTo>
                    <a:cubicBezTo>
                      <a:pt x="353949" y="282575"/>
                      <a:pt x="324104" y="269875"/>
                      <a:pt x="294259" y="257556"/>
                    </a:cubicBezTo>
                    <a:lnTo>
                      <a:pt x="286131" y="256667"/>
                    </a:lnTo>
                    <a:cubicBezTo>
                      <a:pt x="268859" y="264795"/>
                      <a:pt x="258318" y="275336"/>
                      <a:pt x="250698" y="288925"/>
                    </a:cubicBezTo>
                    <a:lnTo>
                      <a:pt x="249047" y="291592"/>
                    </a:lnTo>
                    <a:cubicBezTo>
                      <a:pt x="185801" y="273431"/>
                      <a:pt x="131318" y="219202"/>
                      <a:pt x="111760" y="156591"/>
                    </a:cubicBezTo>
                    <a:lnTo>
                      <a:pt x="115189" y="154686"/>
                    </a:lnTo>
                    <a:cubicBezTo>
                      <a:pt x="129794" y="146177"/>
                      <a:pt x="139827" y="135763"/>
                      <a:pt x="146939" y="122428"/>
                    </a:cubicBezTo>
                    <a:lnTo>
                      <a:pt x="149225" y="114681"/>
                    </a:lnTo>
                    <a:cubicBezTo>
                      <a:pt x="134747" y="80899"/>
                      <a:pt x="122301" y="51181"/>
                      <a:pt x="109220" y="21717"/>
                    </a:cubicBezTo>
                    <a:lnTo>
                      <a:pt x="103632" y="14732"/>
                    </a:lnTo>
                    <a:cubicBezTo>
                      <a:pt x="56769" y="0"/>
                      <a:pt x="9017" y="30353"/>
                      <a:pt x="3429" y="75438"/>
                    </a:cubicBezTo>
                    <a:cubicBezTo>
                      <a:pt x="0" y="103251"/>
                      <a:pt x="3810" y="130683"/>
                      <a:pt x="10033" y="157734"/>
                    </a:cubicBezTo>
                    <a:cubicBezTo>
                      <a:pt x="43688" y="303149"/>
                      <a:pt x="170307" y="402971"/>
                      <a:pt x="319532" y="402209"/>
                    </a:cubicBezTo>
                    <a:cubicBezTo>
                      <a:pt x="369824" y="401955"/>
                      <a:pt x="406654" y="351282"/>
                      <a:pt x="390652" y="303530"/>
                    </a:cubicBez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395" id="395"/>
              <p:cNvSpPr/>
              <p:nvPr/>
            </p:nvSpPr>
            <p:spPr>
              <a:xfrm flipH="false" flipV="false" rot="0">
                <a:off x="279527" y="63373"/>
                <a:ext cx="195326" cy="195326"/>
              </a:xfrm>
              <a:custGeom>
                <a:avLst/>
                <a:gdLst/>
                <a:ahLst/>
                <a:cxnLst/>
                <a:rect r="r" b="b" t="t" l="l"/>
                <a:pathLst>
                  <a:path h="195326" w="195326">
                    <a:moveTo>
                      <a:pt x="195199" y="178943"/>
                    </a:moveTo>
                    <a:lnTo>
                      <a:pt x="195326" y="183388"/>
                    </a:lnTo>
                    <a:lnTo>
                      <a:pt x="191516" y="195326"/>
                    </a:lnTo>
                    <a:lnTo>
                      <a:pt x="176911" y="192151"/>
                    </a:lnTo>
                    <a:cubicBezTo>
                      <a:pt x="175641" y="179832"/>
                      <a:pt x="175768" y="173101"/>
                      <a:pt x="174879" y="166243"/>
                    </a:cubicBezTo>
                    <a:cubicBezTo>
                      <a:pt x="165862" y="88265"/>
                      <a:pt x="103505" y="27432"/>
                      <a:pt x="25019" y="20066"/>
                    </a:cubicBezTo>
                    <a:lnTo>
                      <a:pt x="15494" y="19431"/>
                    </a:lnTo>
                    <a:cubicBezTo>
                      <a:pt x="4064" y="18923"/>
                      <a:pt x="127" y="15494"/>
                      <a:pt x="0" y="9779"/>
                    </a:cubicBezTo>
                    <a:lnTo>
                      <a:pt x="4064" y="0"/>
                    </a:lnTo>
                    <a:cubicBezTo>
                      <a:pt x="52959" y="762"/>
                      <a:pt x="90678" y="13843"/>
                      <a:pt x="123825" y="39497"/>
                    </a:cubicBezTo>
                    <a:cubicBezTo>
                      <a:pt x="167005" y="73152"/>
                      <a:pt x="194183" y="126238"/>
                      <a:pt x="195199" y="178943"/>
                    </a:cubicBez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396" id="396"/>
              <p:cNvSpPr/>
              <p:nvPr/>
            </p:nvSpPr>
            <p:spPr>
              <a:xfrm flipH="false" flipV="false" rot="0">
                <a:off x="279273" y="120777"/>
                <a:ext cx="138049" cy="138049"/>
              </a:xfrm>
              <a:custGeom>
                <a:avLst/>
                <a:gdLst/>
                <a:ahLst/>
                <a:cxnLst/>
                <a:rect r="r" b="b" t="t" l="l"/>
                <a:pathLst>
                  <a:path h="138049" w="138049">
                    <a:moveTo>
                      <a:pt x="138049" y="121539"/>
                    </a:moveTo>
                    <a:lnTo>
                      <a:pt x="138049" y="126619"/>
                    </a:lnTo>
                    <a:lnTo>
                      <a:pt x="134112" y="138049"/>
                    </a:lnTo>
                    <a:lnTo>
                      <a:pt x="119507" y="134493"/>
                    </a:lnTo>
                    <a:cubicBezTo>
                      <a:pt x="118110" y="121031"/>
                      <a:pt x="117983" y="113411"/>
                      <a:pt x="116332" y="106045"/>
                    </a:cubicBezTo>
                    <a:cubicBezTo>
                      <a:pt x="105791" y="56134"/>
                      <a:pt x="62865" y="20574"/>
                      <a:pt x="11811" y="19177"/>
                    </a:cubicBezTo>
                    <a:lnTo>
                      <a:pt x="0" y="15621"/>
                    </a:lnTo>
                    <a:lnTo>
                      <a:pt x="4445" y="0"/>
                    </a:lnTo>
                    <a:cubicBezTo>
                      <a:pt x="74295" y="762"/>
                      <a:pt x="128905" y="49403"/>
                      <a:pt x="136779" y="110998"/>
                    </a:cubicBezTo>
                    <a:lnTo>
                      <a:pt x="137668" y="118872"/>
                    </a:ln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397" id="397"/>
              <p:cNvSpPr/>
              <p:nvPr/>
            </p:nvSpPr>
            <p:spPr>
              <a:xfrm flipH="false" flipV="false" rot="0">
                <a:off x="279400" y="178054"/>
                <a:ext cx="80518" cy="80772"/>
              </a:xfrm>
              <a:custGeom>
                <a:avLst/>
                <a:gdLst/>
                <a:ahLst/>
                <a:cxnLst/>
                <a:rect r="r" b="b" t="t" l="l"/>
                <a:pathLst>
                  <a:path h="80772" w="80518">
                    <a:moveTo>
                      <a:pt x="80518" y="68707"/>
                    </a:moveTo>
                    <a:lnTo>
                      <a:pt x="77343" y="80772"/>
                    </a:lnTo>
                    <a:lnTo>
                      <a:pt x="61976" y="76708"/>
                    </a:lnTo>
                    <a:cubicBezTo>
                      <a:pt x="59817" y="41275"/>
                      <a:pt x="39243" y="20828"/>
                      <a:pt x="11303" y="19177"/>
                    </a:cubicBezTo>
                    <a:lnTo>
                      <a:pt x="0" y="15494"/>
                    </a:lnTo>
                    <a:lnTo>
                      <a:pt x="4445" y="0"/>
                    </a:lnTo>
                    <a:cubicBezTo>
                      <a:pt x="48260" y="762"/>
                      <a:pt x="79883" y="32385"/>
                      <a:pt x="80518" y="68834"/>
                    </a:cubicBezTo>
                  </a:path>
                </a:pathLst>
              </a:custGeom>
              <a:solidFill>
                <a:srgbClr val="E20613"/>
              </a:solidFill>
            </p:spPr>
          </p:sp>
        </p:grpSp>
        <p:grpSp>
          <p:nvGrpSpPr>
            <p:cNvPr name="Group 398" id="398"/>
            <p:cNvGrpSpPr>
              <a:grpSpLocks noChangeAspect="true"/>
            </p:cNvGrpSpPr>
            <p:nvPr/>
          </p:nvGrpSpPr>
          <p:grpSpPr>
            <a:xfrm rot="0">
              <a:off x="5894143" y="25387323"/>
              <a:ext cx="1745522" cy="750915"/>
              <a:chOff x="0" y="0"/>
              <a:chExt cx="3843515" cy="1653464"/>
            </a:xfrm>
          </p:grpSpPr>
          <p:sp>
            <p:nvSpPr>
              <p:cNvPr name="Freeform 399" id="399"/>
              <p:cNvSpPr/>
              <p:nvPr/>
            </p:nvSpPr>
            <p:spPr>
              <a:xfrm flipH="false" flipV="false" rot="0">
                <a:off x="0" y="0"/>
                <a:ext cx="3843528" cy="1653413"/>
              </a:xfrm>
              <a:custGeom>
                <a:avLst/>
                <a:gdLst/>
                <a:ahLst/>
                <a:cxnLst/>
                <a:rect r="r" b="b" t="t" l="l"/>
                <a:pathLst>
                  <a:path h="1653413" w="3843528">
                    <a:moveTo>
                      <a:pt x="3838067" y="1653413"/>
                    </a:moveTo>
                    <a:lnTo>
                      <a:pt x="0" y="1647952"/>
                    </a:lnTo>
                    <a:lnTo>
                      <a:pt x="0" y="0"/>
                    </a:lnTo>
                    <a:lnTo>
                      <a:pt x="3843528" y="5461"/>
                    </a:lnTo>
                    <a:lnTo>
                      <a:pt x="3843528" y="1653413"/>
                    </a:lnTo>
                    <a:lnTo>
                      <a:pt x="3838067" y="1653413"/>
                    </a:lnTo>
                    <a:moveTo>
                      <a:pt x="3838067" y="1642491"/>
                    </a:moveTo>
                    <a:lnTo>
                      <a:pt x="3838067" y="1647952"/>
                    </a:lnTo>
                    <a:lnTo>
                      <a:pt x="3832606" y="1647952"/>
                    </a:lnTo>
                    <a:lnTo>
                      <a:pt x="3832606" y="5461"/>
                    </a:lnTo>
                    <a:lnTo>
                      <a:pt x="3838067" y="5461"/>
                    </a:lnTo>
                    <a:lnTo>
                      <a:pt x="3838067" y="10922"/>
                    </a:lnTo>
                    <a:lnTo>
                      <a:pt x="10922" y="5461"/>
                    </a:lnTo>
                    <a:lnTo>
                      <a:pt x="10922" y="1647952"/>
                    </a:lnTo>
                    <a:lnTo>
                      <a:pt x="5461" y="1647952"/>
                    </a:lnTo>
                    <a:lnTo>
                      <a:pt x="5461" y="1642491"/>
                    </a:lnTo>
                    <a:lnTo>
                      <a:pt x="3838067" y="1642491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name="Group 400" id="400"/>
            <p:cNvGrpSpPr>
              <a:grpSpLocks noChangeAspect="true"/>
            </p:cNvGrpSpPr>
            <p:nvPr/>
          </p:nvGrpSpPr>
          <p:grpSpPr>
            <a:xfrm rot="0">
              <a:off x="7800457" y="25387323"/>
              <a:ext cx="1745522" cy="750915"/>
              <a:chOff x="0" y="0"/>
              <a:chExt cx="3843515" cy="1653464"/>
            </a:xfrm>
          </p:grpSpPr>
          <p:sp>
            <p:nvSpPr>
              <p:cNvPr name="Freeform 401" id="401"/>
              <p:cNvSpPr/>
              <p:nvPr/>
            </p:nvSpPr>
            <p:spPr>
              <a:xfrm flipH="false" flipV="false" rot="0">
                <a:off x="0" y="0"/>
                <a:ext cx="3843528" cy="1653413"/>
              </a:xfrm>
              <a:custGeom>
                <a:avLst/>
                <a:gdLst/>
                <a:ahLst/>
                <a:cxnLst/>
                <a:rect r="r" b="b" t="t" l="l"/>
                <a:pathLst>
                  <a:path h="1653413" w="3843528">
                    <a:moveTo>
                      <a:pt x="3838067" y="1653413"/>
                    </a:moveTo>
                    <a:lnTo>
                      <a:pt x="0" y="1647952"/>
                    </a:lnTo>
                    <a:lnTo>
                      <a:pt x="0" y="0"/>
                    </a:lnTo>
                    <a:lnTo>
                      <a:pt x="3843528" y="5461"/>
                    </a:lnTo>
                    <a:lnTo>
                      <a:pt x="3843528" y="1653413"/>
                    </a:lnTo>
                    <a:lnTo>
                      <a:pt x="3838067" y="1653413"/>
                    </a:lnTo>
                    <a:moveTo>
                      <a:pt x="3838067" y="1642491"/>
                    </a:moveTo>
                    <a:lnTo>
                      <a:pt x="3838067" y="1647952"/>
                    </a:lnTo>
                    <a:lnTo>
                      <a:pt x="3832606" y="1647952"/>
                    </a:lnTo>
                    <a:lnTo>
                      <a:pt x="3832606" y="5461"/>
                    </a:lnTo>
                    <a:lnTo>
                      <a:pt x="3838067" y="5461"/>
                    </a:lnTo>
                    <a:lnTo>
                      <a:pt x="3838067" y="10922"/>
                    </a:lnTo>
                    <a:lnTo>
                      <a:pt x="10922" y="5461"/>
                    </a:lnTo>
                    <a:lnTo>
                      <a:pt x="10922" y="1647952"/>
                    </a:lnTo>
                    <a:lnTo>
                      <a:pt x="5461" y="1647952"/>
                    </a:lnTo>
                    <a:lnTo>
                      <a:pt x="5461" y="1642491"/>
                    </a:lnTo>
                    <a:lnTo>
                      <a:pt x="3838067" y="1642491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sp>
          <p:nvSpPr>
            <p:cNvPr name="Freeform 402" id="402"/>
            <p:cNvSpPr/>
            <p:nvPr/>
          </p:nvSpPr>
          <p:spPr>
            <a:xfrm flipH="false" flipV="false" rot="0">
              <a:off x="7106953" y="21071027"/>
              <a:ext cx="2369264" cy="1705539"/>
            </a:xfrm>
            <a:custGeom>
              <a:avLst/>
              <a:gdLst/>
              <a:ahLst/>
              <a:cxnLst/>
              <a:rect r="r" b="b" t="t" l="l"/>
              <a:pathLst>
                <a:path h="1705539" w="2369264">
                  <a:moveTo>
                    <a:pt x="0" y="0"/>
                  </a:moveTo>
                  <a:lnTo>
                    <a:pt x="2369265" y="0"/>
                  </a:lnTo>
                  <a:lnTo>
                    <a:pt x="2369265" y="1705538"/>
                  </a:lnTo>
                  <a:lnTo>
                    <a:pt x="0" y="1705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03" id="403"/>
            <p:cNvGrpSpPr>
              <a:grpSpLocks noChangeAspect="true"/>
            </p:cNvGrpSpPr>
            <p:nvPr/>
          </p:nvGrpSpPr>
          <p:grpSpPr>
            <a:xfrm rot="0">
              <a:off x="7230086" y="14932024"/>
              <a:ext cx="3868184" cy="497219"/>
              <a:chOff x="0" y="0"/>
              <a:chExt cx="8517471" cy="1094842"/>
            </a:xfrm>
          </p:grpSpPr>
          <p:sp>
            <p:nvSpPr>
              <p:cNvPr name="Freeform 404" id="404"/>
              <p:cNvSpPr/>
              <p:nvPr/>
            </p:nvSpPr>
            <p:spPr>
              <a:xfrm flipH="false" flipV="false" rot="0">
                <a:off x="0" y="0"/>
                <a:ext cx="8517509" cy="1094867"/>
              </a:xfrm>
              <a:custGeom>
                <a:avLst/>
                <a:gdLst/>
                <a:ahLst/>
                <a:cxnLst/>
                <a:rect r="r" b="b" t="t" l="l"/>
                <a:pathLst>
                  <a:path h="1094867" w="8517509">
                    <a:moveTo>
                      <a:pt x="8517509" y="1094867"/>
                    </a:moveTo>
                    <a:lnTo>
                      <a:pt x="0" y="1094867"/>
                    </a:lnTo>
                    <a:lnTo>
                      <a:pt x="0" y="0"/>
                    </a:lnTo>
                    <a:lnTo>
                      <a:pt x="8517509" y="0"/>
                    </a:lnTo>
                    <a:close/>
                  </a:path>
                </a:pathLst>
              </a:custGeom>
              <a:solidFill>
                <a:srgbClr val="F6A92D"/>
              </a:solidFill>
            </p:spPr>
          </p:sp>
        </p:grpSp>
        <p:grpSp>
          <p:nvGrpSpPr>
            <p:cNvPr name="Group 405" id="405"/>
            <p:cNvGrpSpPr>
              <a:grpSpLocks noChangeAspect="true"/>
            </p:cNvGrpSpPr>
            <p:nvPr/>
          </p:nvGrpSpPr>
          <p:grpSpPr>
            <a:xfrm rot="0">
              <a:off x="9690567" y="25512406"/>
              <a:ext cx="207636" cy="412577"/>
              <a:chOff x="0" y="0"/>
              <a:chExt cx="457200" cy="908469"/>
            </a:xfrm>
          </p:grpSpPr>
          <p:sp>
            <p:nvSpPr>
              <p:cNvPr name="Freeform 406" id="406"/>
              <p:cNvSpPr/>
              <p:nvPr/>
            </p:nvSpPr>
            <p:spPr>
              <a:xfrm flipH="false" flipV="false" rot="0">
                <a:off x="63500" y="63500"/>
                <a:ext cx="330200" cy="781431"/>
              </a:xfrm>
              <a:custGeom>
                <a:avLst/>
                <a:gdLst/>
                <a:ahLst/>
                <a:cxnLst/>
                <a:rect r="r" b="b" t="t" l="l"/>
                <a:pathLst>
                  <a:path h="781431" w="330200">
                    <a:moveTo>
                      <a:pt x="330200" y="781431"/>
                    </a:moveTo>
                    <a:lnTo>
                      <a:pt x="0" y="781431"/>
                    </a:lnTo>
                    <a:lnTo>
                      <a:pt x="0" y="0"/>
                    </a:lnTo>
                    <a:lnTo>
                      <a:pt x="330200" y="0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407" id="407"/>
              <p:cNvSpPr/>
              <p:nvPr/>
            </p:nvSpPr>
            <p:spPr>
              <a:xfrm flipH="false" flipV="false" rot="0">
                <a:off x="160147" y="333248"/>
                <a:ext cx="141351" cy="236982"/>
              </a:xfrm>
              <a:custGeom>
                <a:avLst/>
                <a:gdLst/>
                <a:ahLst/>
                <a:cxnLst/>
                <a:rect r="r" b="b" t="t" l="l"/>
                <a:pathLst>
                  <a:path h="236982" w="141351">
                    <a:moveTo>
                      <a:pt x="138176" y="125730"/>
                    </a:moveTo>
                    <a:lnTo>
                      <a:pt x="136271" y="128270"/>
                    </a:lnTo>
                    <a:cubicBezTo>
                      <a:pt x="100965" y="163703"/>
                      <a:pt x="66802" y="197866"/>
                      <a:pt x="32512" y="232029"/>
                    </a:cubicBezTo>
                    <a:lnTo>
                      <a:pt x="27432" y="235331"/>
                    </a:lnTo>
                    <a:lnTo>
                      <a:pt x="19812" y="236982"/>
                    </a:lnTo>
                    <a:cubicBezTo>
                      <a:pt x="12954" y="234569"/>
                      <a:pt x="8763" y="228981"/>
                      <a:pt x="4318" y="223901"/>
                    </a:cubicBezTo>
                    <a:lnTo>
                      <a:pt x="1016" y="212852"/>
                    </a:lnTo>
                    <a:lnTo>
                      <a:pt x="6223" y="206502"/>
                    </a:lnTo>
                    <a:cubicBezTo>
                      <a:pt x="35306" y="177546"/>
                      <a:pt x="63373" y="149352"/>
                      <a:pt x="91440" y="121285"/>
                    </a:cubicBezTo>
                    <a:lnTo>
                      <a:pt x="92964" y="120142"/>
                    </a:lnTo>
                    <a:lnTo>
                      <a:pt x="92202" y="117729"/>
                    </a:lnTo>
                    <a:lnTo>
                      <a:pt x="6604" y="32131"/>
                    </a:lnTo>
                    <a:cubicBezTo>
                      <a:pt x="1524" y="27051"/>
                      <a:pt x="0" y="20828"/>
                      <a:pt x="3810" y="15748"/>
                    </a:cubicBezTo>
                    <a:lnTo>
                      <a:pt x="11557" y="6858"/>
                    </a:lnTo>
                    <a:cubicBezTo>
                      <a:pt x="20447" y="0"/>
                      <a:pt x="26289" y="1016"/>
                      <a:pt x="30607" y="4445"/>
                    </a:cubicBezTo>
                    <a:lnTo>
                      <a:pt x="31877" y="5588"/>
                    </a:lnTo>
                    <a:lnTo>
                      <a:pt x="135128" y="108839"/>
                    </a:lnTo>
                    <a:cubicBezTo>
                      <a:pt x="140208" y="113919"/>
                      <a:pt x="141351" y="120015"/>
                      <a:pt x="138176" y="125476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408" id="408"/>
            <p:cNvSpPr/>
            <p:nvPr/>
          </p:nvSpPr>
          <p:spPr>
            <a:xfrm flipH="false" flipV="false" rot="0">
              <a:off x="2371094" y="25632658"/>
              <a:ext cx="1139432" cy="321308"/>
            </a:xfrm>
            <a:custGeom>
              <a:avLst/>
              <a:gdLst/>
              <a:ahLst/>
              <a:cxnLst/>
              <a:rect r="r" b="b" t="t" l="l"/>
              <a:pathLst>
                <a:path h="321308" w="1139432">
                  <a:moveTo>
                    <a:pt x="0" y="0"/>
                  </a:moveTo>
                  <a:lnTo>
                    <a:pt x="1139432" y="0"/>
                  </a:lnTo>
                  <a:lnTo>
                    <a:pt x="1139432" y="321308"/>
                  </a:lnTo>
                  <a:lnTo>
                    <a:pt x="0" y="321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  <p:sp>
          <p:nvSpPr>
            <p:cNvPr name="Freeform 409" id="409"/>
            <p:cNvSpPr/>
            <p:nvPr/>
          </p:nvSpPr>
          <p:spPr>
            <a:xfrm flipH="false" flipV="false" rot="0">
              <a:off x="4279549" y="25478203"/>
              <a:ext cx="1281706" cy="559527"/>
            </a:xfrm>
            <a:custGeom>
              <a:avLst/>
              <a:gdLst/>
              <a:ahLst/>
              <a:cxnLst/>
              <a:rect r="r" b="b" t="t" l="l"/>
              <a:pathLst>
                <a:path h="559527" w="1281706">
                  <a:moveTo>
                    <a:pt x="0" y="0"/>
                  </a:moveTo>
                  <a:lnTo>
                    <a:pt x="1281706" y="0"/>
                  </a:lnTo>
                  <a:lnTo>
                    <a:pt x="1281706" y="559526"/>
                  </a:lnTo>
                  <a:lnTo>
                    <a:pt x="0" y="559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-121953" t="-154868" r="-120684" b="-157194"/>
              </a:stretch>
            </a:blipFill>
          </p:spPr>
        </p:sp>
        <p:sp>
          <p:nvSpPr>
            <p:cNvPr name="Freeform 410" id="410"/>
            <p:cNvSpPr/>
            <p:nvPr/>
          </p:nvSpPr>
          <p:spPr>
            <a:xfrm flipH="false" flipV="false" rot="0">
              <a:off x="6166216" y="25575078"/>
              <a:ext cx="1199673" cy="367732"/>
            </a:xfrm>
            <a:custGeom>
              <a:avLst/>
              <a:gdLst/>
              <a:ahLst/>
              <a:cxnLst/>
              <a:rect r="r" b="b" t="t" l="l"/>
              <a:pathLst>
                <a:path h="367732" w="1199673">
                  <a:moveTo>
                    <a:pt x="0" y="0"/>
                  </a:moveTo>
                  <a:lnTo>
                    <a:pt x="1199672" y="0"/>
                  </a:lnTo>
                  <a:lnTo>
                    <a:pt x="1199672" y="367732"/>
                  </a:lnTo>
                  <a:lnTo>
                    <a:pt x="0" y="367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0" t="0" r="0" b="0"/>
              </a:stretch>
            </a:blipFill>
          </p:spPr>
        </p:sp>
        <p:sp>
          <p:nvSpPr>
            <p:cNvPr name="Freeform 411" id="411"/>
            <p:cNvSpPr/>
            <p:nvPr/>
          </p:nvSpPr>
          <p:spPr>
            <a:xfrm flipH="false" flipV="false" rot="0">
              <a:off x="8052891" y="25057809"/>
              <a:ext cx="1353475" cy="1353475"/>
            </a:xfrm>
            <a:custGeom>
              <a:avLst/>
              <a:gdLst/>
              <a:ahLst/>
              <a:cxnLst/>
              <a:rect r="r" b="b" t="t" l="l"/>
              <a:pathLst>
                <a:path h="1353475" w="1353475">
                  <a:moveTo>
                    <a:pt x="0" y="0"/>
                  </a:moveTo>
                  <a:lnTo>
                    <a:pt x="1353474" y="0"/>
                  </a:lnTo>
                  <a:lnTo>
                    <a:pt x="1353474" y="1353475"/>
                  </a:lnTo>
                  <a:lnTo>
                    <a:pt x="0" y="1353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0" t="0" r="0" b="0"/>
              </a:stretch>
            </a:blipFill>
          </p:spPr>
        </p:sp>
        <p:grpSp>
          <p:nvGrpSpPr>
            <p:cNvPr name="Group 412" id="412"/>
            <p:cNvGrpSpPr>
              <a:grpSpLocks noChangeAspect="true"/>
            </p:cNvGrpSpPr>
            <p:nvPr/>
          </p:nvGrpSpPr>
          <p:grpSpPr>
            <a:xfrm rot="0">
              <a:off x="2481928" y="30305746"/>
              <a:ext cx="614550" cy="579672"/>
              <a:chOff x="0" y="0"/>
              <a:chExt cx="1353198" cy="1276401"/>
            </a:xfrm>
          </p:grpSpPr>
          <p:sp>
            <p:nvSpPr>
              <p:cNvPr name="Freeform 413" id="413"/>
              <p:cNvSpPr/>
              <p:nvPr/>
            </p:nvSpPr>
            <p:spPr>
              <a:xfrm flipH="false" flipV="false" rot="0">
                <a:off x="455422" y="665988"/>
                <a:ext cx="552069" cy="549910"/>
              </a:xfrm>
              <a:custGeom>
                <a:avLst/>
                <a:gdLst/>
                <a:ahLst/>
                <a:cxnLst/>
                <a:rect r="r" b="b" t="t" l="l"/>
                <a:pathLst>
                  <a:path h="549910" w="552069">
                    <a:moveTo>
                      <a:pt x="483743" y="428117"/>
                    </a:moveTo>
                    <a:lnTo>
                      <a:pt x="429514" y="482346"/>
                    </a:lnTo>
                    <a:cubicBezTo>
                      <a:pt x="425704" y="486283"/>
                      <a:pt x="423672" y="486029"/>
                      <a:pt x="419989" y="482219"/>
                    </a:cubicBezTo>
                    <a:lnTo>
                      <a:pt x="296672" y="358775"/>
                    </a:lnTo>
                    <a:cubicBezTo>
                      <a:pt x="280670" y="342773"/>
                      <a:pt x="265049" y="344424"/>
                      <a:pt x="252476" y="363347"/>
                    </a:cubicBezTo>
                    <a:lnTo>
                      <a:pt x="190246" y="456692"/>
                    </a:lnTo>
                    <a:cubicBezTo>
                      <a:pt x="188849" y="458851"/>
                      <a:pt x="187325" y="460756"/>
                      <a:pt x="185039" y="463931"/>
                    </a:cubicBezTo>
                    <a:lnTo>
                      <a:pt x="64643" y="62611"/>
                    </a:lnTo>
                    <a:cubicBezTo>
                      <a:pt x="198628" y="102870"/>
                      <a:pt x="331724" y="142748"/>
                      <a:pt x="464820" y="182626"/>
                    </a:cubicBezTo>
                    <a:lnTo>
                      <a:pt x="460756" y="186690"/>
                    </a:lnTo>
                    <a:cubicBezTo>
                      <a:pt x="427228" y="209169"/>
                      <a:pt x="395859" y="229997"/>
                      <a:pt x="364490" y="250825"/>
                    </a:cubicBezTo>
                    <a:cubicBezTo>
                      <a:pt x="346710" y="262636"/>
                      <a:pt x="345186" y="278892"/>
                      <a:pt x="360299" y="294005"/>
                    </a:cubicBezTo>
                    <a:lnTo>
                      <a:pt x="483743" y="417195"/>
                    </a:lnTo>
                    <a:cubicBezTo>
                      <a:pt x="488188" y="421640"/>
                      <a:pt x="487680" y="423799"/>
                      <a:pt x="483616" y="427863"/>
                    </a:cubicBezTo>
                    <a:moveTo>
                      <a:pt x="540131" y="403733"/>
                    </a:moveTo>
                    <a:lnTo>
                      <a:pt x="472186" y="335661"/>
                    </a:lnTo>
                    <a:cubicBezTo>
                      <a:pt x="453009" y="316484"/>
                      <a:pt x="433832" y="297307"/>
                      <a:pt x="414020" y="277495"/>
                    </a:cubicBezTo>
                    <a:lnTo>
                      <a:pt x="534416" y="197231"/>
                    </a:lnTo>
                    <a:cubicBezTo>
                      <a:pt x="544068" y="190881"/>
                      <a:pt x="550164" y="182753"/>
                      <a:pt x="548513" y="170942"/>
                    </a:cubicBezTo>
                    <a:cubicBezTo>
                      <a:pt x="546735" y="158750"/>
                      <a:pt x="538607" y="152654"/>
                      <a:pt x="527177" y="149225"/>
                    </a:cubicBezTo>
                    <a:lnTo>
                      <a:pt x="233172" y="61341"/>
                    </a:lnTo>
                    <a:cubicBezTo>
                      <a:pt x="168275" y="41783"/>
                      <a:pt x="103378" y="22352"/>
                      <a:pt x="38481" y="2921"/>
                    </a:cubicBezTo>
                    <a:lnTo>
                      <a:pt x="27559" y="0"/>
                    </a:lnTo>
                    <a:cubicBezTo>
                      <a:pt x="6350" y="5842"/>
                      <a:pt x="0" y="19558"/>
                      <a:pt x="5334" y="37338"/>
                    </a:cubicBezTo>
                    <a:lnTo>
                      <a:pt x="119380" y="417957"/>
                    </a:lnTo>
                    <a:cubicBezTo>
                      <a:pt x="130302" y="454279"/>
                      <a:pt x="141097" y="490474"/>
                      <a:pt x="152019" y="526796"/>
                    </a:cubicBezTo>
                    <a:cubicBezTo>
                      <a:pt x="155321" y="537591"/>
                      <a:pt x="161925" y="544957"/>
                      <a:pt x="173355" y="546481"/>
                    </a:cubicBezTo>
                    <a:cubicBezTo>
                      <a:pt x="184531" y="548005"/>
                      <a:pt x="192786" y="542925"/>
                      <a:pt x="198628" y="533527"/>
                    </a:cubicBezTo>
                    <a:lnTo>
                      <a:pt x="201549" y="529209"/>
                    </a:lnTo>
                    <a:cubicBezTo>
                      <a:pt x="228473" y="488823"/>
                      <a:pt x="253873" y="450596"/>
                      <a:pt x="280670" y="410591"/>
                    </a:cubicBezTo>
                    <a:lnTo>
                      <a:pt x="284099" y="416179"/>
                    </a:lnTo>
                    <a:cubicBezTo>
                      <a:pt x="325882" y="458089"/>
                      <a:pt x="365760" y="497967"/>
                      <a:pt x="405638" y="537718"/>
                    </a:cubicBezTo>
                    <a:cubicBezTo>
                      <a:pt x="417830" y="549783"/>
                      <a:pt x="431800" y="549910"/>
                      <a:pt x="443865" y="537972"/>
                    </a:cubicBezTo>
                    <a:lnTo>
                      <a:pt x="540385" y="441452"/>
                    </a:lnTo>
                    <a:cubicBezTo>
                      <a:pt x="552069" y="429768"/>
                      <a:pt x="552069" y="415544"/>
                      <a:pt x="540385" y="403860"/>
                    </a:cubicBez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414" id="414"/>
              <p:cNvSpPr/>
              <p:nvPr/>
            </p:nvSpPr>
            <p:spPr>
              <a:xfrm flipH="false" flipV="false" rot="0">
                <a:off x="59182" y="59817"/>
                <a:ext cx="1234694" cy="867791"/>
              </a:xfrm>
              <a:custGeom>
                <a:avLst/>
                <a:gdLst/>
                <a:ahLst/>
                <a:cxnLst/>
                <a:rect r="r" b="b" t="t" l="l"/>
                <a:pathLst>
                  <a:path h="867791" w="1234694">
                    <a:moveTo>
                      <a:pt x="617474" y="118872"/>
                    </a:moveTo>
                    <a:lnTo>
                      <a:pt x="1034415" y="448818"/>
                    </a:lnTo>
                    <a:lnTo>
                      <a:pt x="200406" y="448818"/>
                    </a:lnTo>
                    <a:close/>
                    <a:moveTo>
                      <a:pt x="1211326" y="459740"/>
                    </a:moveTo>
                    <a:lnTo>
                      <a:pt x="648843" y="14605"/>
                    </a:lnTo>
                    <a:cubicBezTo>
                      <a:pt x="630428" y="0"/>
                      <a:pt x="604393" y="0"/>
                      <a:pt x="586105" y="14605"/>
                    </a:cubicBezTo>
                    <a:lnTo>
                      <a:pt x="23495" y="459740"/>
                    </a:lnTo>
                    <a:cubicBezTo>
                      <a:pt x="6604" y="473075"/>
                      <a:pt x="0" y="495681"/>
                      <a:pt x="7112" y="516001"/>
                    </a:cubicBezTo>
                    <a:cubicBezTo>
                      <a:pt x="14224" y="536321"/>
                      <a:pt x="33401" y="550037"/>
                      <a:pt x="54864" y="550037"/>
                    </a:cubicBezTo>
                    <a:lnTo>
                      <a:pt x="156464" y="550037"/>
                    </a:lnTo>
                    <a:lnTo>
                      <a:pt x="156464" y="796163"/>
                    </a:lnTo>
                    <a:lnTo>
                      <a:pt x="257683" y="867791"/>
                    </a:lnTo>
                    <a:lnTo>
                      <a:pt x="257683" y="549910"/>
                    </a:lnTo>
                    <a:lnTo>
                      <a:pt x="977138" y="549910"/>
                    </a:lnTo>
                    <a:lnTo>
                      <a:pt x="977138" y="730631"/>
                    </a:lnTo>
                    <a:lnTo>
                      <a:pt x="1078357" y="659384"/>
                    </a:lnTo>
                    <a:lnTo>
                      <a:pt x="1078357" y="549910"/>
                    </a:lnTo>
                    <a:lnTo>
                      <a:pt x="1179957" y="549910"/>
                    </a:lnTo>
                    <a:cubicBezTo>
                      <a:pt x="1201547" y="549910"/>
                      <a:pt x="1220724" y="536321"/>
                      <a:pt x="1227709" y="515874"/>
                    </a:cubicBezTo>
                    <a:cubicBezTo>
                      <a:pt x="1234694" y="495427"/>
                      <a:pt x="1228217" y="472948"/>
                      <a:pt x="1211326" y="459613"/>
                    </a:cubicBezTo>
                  </a:path>
                </a:pathLst>
              </a:custGeom>
              <a:solidFill>
                <a:srgbClr val="F6A92D"/>
              </a:solidFill>
            </p:spPr>
          </p:sp>
        </p:grpSp>
        <p:grpSp>
          <p:nvGrpSpPr>
            <p:cNvPr name="Group 415" id="415"/>
            <p:cNvGrpSpPr>
              <a:grpSpLocks noChangeAspect="true"/>
            </p:cNvGrpSpPr>
            <p:nvPr/>
          </p:nvGrpSpPr>
          <p:grpSpPr>
            <a:xfrm rot="0">
              <a:off x="3107098" y="30313204"/>
              <a:ext cx="1324393" cy="733271"/>
              <a:chOff x="0" y="0"/>
              <a:chExt cx="2916225" cy="1614614"/>
            </a:xfrm>
          </p:grpSpPr>
          <p:sp>
            <p:nvSpPr>
              <p:cNvPr name="Freeform 416" id="416"/>
              <p:cNvSpPr/>
              <p:nvPr/>
            </p:nvSpPr>
            <p:spPr>
              <a:xfrm flipH="false" flipV="false" rot="0">
                <a:off x="91313" y="63500"/>
                <a:ext cx="345440" cy="386715"/>
              </a:xfrm>
              <a:custGeom>
                <a:avLst/>
                <a:gdLst/>
                <a:ahLst/>
                <a:cxnLst/>
                <a:rect r="r" b="b" t="t" l="l"/>
                <a:pathLst>
                  <a:path h="386715" w="345440">
                    <a:moveTo>
                      <a:pt x="194310" y="325247"/>
                    </a:moveTo>
                    <a:cubicBezTo>
                      <a:pt x="216027" y="325247"/>
                      <a:pt x="234696" y="321564"/>
                      <a:pt x="250317" y="314325"/>
                    </a:cubicBezTo>
                    <a:cubicBezTo>
                      <a:pt x="265938" y="307086"/>
                      <a:pt x="282321" y="295402"/>
                      <a:pt x="299466" y="279400"/>
                    </a:cubicBezTo>
                    <a:lnTo>
                      <a:pt x="340106" y="321056"/>
                    </a:lnTo>
                    <a:cubicBezTo>
                      <a:pt x="300609" y="364871"/>
                      <a:pt x="252603" y="386715"/>
                      <a:pt x="196215" y="386715"/>
                    </a:cubicBezTo>
                    <a:cubicBezTo>
                      <a:pt x="139827" y="386715"/>
                      <a:pt x="92964" y="368554"/>
                      <a:pt x="55753" y="332232"/>
                    </a:cubicBezTo>
                    <a:cubicBezTo>
                      <a:pt x="18542" y="295910"/>
                      <a:pt x="0" y="249936"/>
                      <a:pt x="0" y="194310"/>
                    </a:cubicBezTo>
                    <a:cubicBezTo>
                      <a:pt x="0" y="138684"/>
                      <a:pt x="18923" y="92456"/>
                      <a:pt x="56896" y="55499"/>
                    </a:cubicBezTo>
                    <a:cubicBezTo>
                      <a:pt x="94869" y="18542"/>
                      <a:pt x="142621" y="0"/>
                      <a:pt x="200533" y="0"/>
                    </a:cubicBezTo>
                    <a:cubicBezTo>
                      <a:pt x="258445" y="0"/>
                      <a:pt x="306705" y="21336"/>
                      <a:pt x="345440" y="64135"/>
                    </a:cubicBezTo>
                    <a:lnTo>
                      <a:pt x="305435" y="107950"/>
                    </a:lnTo>
                    <a:cubicBezTo>
                      <a:pt x="287655" y="90805"/>
                      <a:pt x="270764" y="78867"/>
                      <a:pt x="255016" y="72136"/>
                    </a:cubicBezTo>
                    <a:cubicBezTo>
                      <a:pt x="239268" y="65405"/>
                      <a:pt x="220599" y="61976"/>
                      <a:pt x="199263" y="61976"/>
                    </a:cubicBezTo>
                    <a:cubicBezTo>
                      <a:pt x="161544" y="61976"/>
                      <a:pt x="129794" y="74168"/>
                      <a:pt x="104140" y="98552"/>
                    </a:cubicBezTo>
                    <a:cubicBezTo>
                      <a:pt x="78486" y="122936"/>
                      <a:pt x="65659" y="154051"/>
                      <a:pt x="65659" y="192024"/>
                    </a:cubicBezTo>
                    <a:cubicBezTo>
                      <a:pt x="65659" y="229997"/>
                      <a:pt x="78359" y="261620"/>
                      <a:pt x="103886" y="287147"/>
                    </a:cubicBezTo>
                    <a:cubicBezTo>
                      <a:pt x="129413" y="312674"/>
                      <a:pt x="159512" y="325374"/>
                      <a:pt x="194437" y="325374"/>
                    </a:cubicBezTo>
                  </a:path>
                </a:pathLst>
              </a:custGeom>
              <a:solidFill>
                <a:srgbClr val="575756"/>
              </a:solidFill>
            </p:spPr>
          </p:sp>
          <p:sp>
            <p:nvSpPr>
              <p:cNvPr name="Freeform 417" id="417"/>
              <p:cNvSpPr/>
              <p:nvPr/>
            </p:nvSpPr>
            <p:spPr>
              <a:xfrm flipH="false" flipV="false" rot="0">
                <a:off x="473202" y="157480"/>
                <a:ext cx="298958" cy="292608"/>
              </a:xfrm>
              <a:custGeom>
                <a:avLst/>
                <a:gdLst/>
                <a:ahLst/>
                <a:cxnLst/>
                <a:rect r="r" b="b" t="t" l="l"/>
                <a:pathLst>
                  <a:path h="292608" w="298958">
                    <a:moveTo>
                      <a:pt x="85090" y="213360"/>
                    </a:moveTo>
                    <a:cubicBezTo>
                      <a:pt x="101981" y="230632"/>
                      <a:pt x="123444" y="239268"/>
                      <a:pt x="149479" y="239268"/>
                    </a:cubicBezTo>
                    <a:cubicBezTo>
                      <a:pt x="175514" y="239268"/>
                      <a:pt x="196977" y="230632"/>
                      <a:pt x="213868" y="213360"/>
                    </a:cubicBezTo>
                    <a:cubicBezTo>
                      <a:pt x="230759" y="196088"/>
                      <a:pt x="239268" y="173736"/>
                      <a:pt x="239268" y="146304"/>
                    </a:cubicBezTo>
                    <a:cubicBezTo>
                      <a:pt x="239268" y="118872"/>
                      <a:pt x="230759" y="96520"/>
                      <a:pt x="213868" y="79248"/>
                    </a:cubicBezTo>
                    <a:cubicBezTo>
                      <a:pt x="196977" y="61976"/>
                      <a:pt x="175514" y="53340"/>
                      <a:pt x="149479" y="53340"/>
                    </a:cubicBezTo>
                    <a:cubicBezTo>
                      <a:pt x="123444" y="53340"/>
                      <a:pt x="102108" y="61976"/>
                      <a:pt x="85090" y="79248"/>
                    </a:cubicBezTo>
                    <a:cubicBezTo>
                      <a:pt x="68072" y="96520"/>
                      <a:pt x="59690" y="118872"/>
                      <a:pt x="59690" y="146304"/>
                    </a:cubicBezTo>
                    <a:cubicBezTo>
                      <a:pt x="59690" y="173736"/>
                      <a:pt x="68199" y="196088"/>
                      <a:pt x="85090" y="213360"/>
                    </a:cubicBezTo>
                    <a:moveTo>
                      <a:pt x="256286" y="250190"/>
                    </a:moveTo>
                    <a:cubicBezTo>
                      <a:pt x="227838" y="278511"/>
                      <a:pt x="192151" y="292608"/>
                      <a:pt x="149479" y="292608"/>
                    </a:cubicBezTo>
                    <a:cubicBezTo>
                      <a:pt x="106807" y="292608"/>
                      <a:pt x="71120" y="278511"/>
                      <a:pt x="42672" y="250190"/>
                    </a:cubicBezTo>
                    <a:cubicBezTo>
                      <a:pt x="14224" y="221869"/>
                      <a:pt x="0" y="187325"/>
                      <a:pt x="0" y="146304"/>
                    </a:cubicBezTo>
                    <a:cubicBezTo>
                      <a:pt x="0" y="105283"/>
                      <a:pt x="14224" y="70739"/>
                      <a:pt x="42672" y="42418"/>
                    </a:cubicBezTo>
                    <a:cubicBezTo>
                      <a:pt x="71120" y="14097"/>
                      <a:pt x="106807" y="0"/>
                      <a:pt x="149479" y="0"/>
                    </a:cubicBezTo>
                    <a:cubicBezTo>
                      <a:pt x="192151" y="0"/>
                      <a:pt x="227838" y="14097"/>
                      <a:pt x="256286" y="42418"/>
                    </a:cubicBezTo>
                    <a:cubicBezTo>
                      <a:pt x="284734" y="70739"/>
                      <a:pt x="298958" y="105283"/>
                      <a:pt x="298958" y="146304"/>
                    </a:cubicBezTo>
                    <a:cubicBezTo>
                      <a:pt x="298958" y="187325"/>
                      <a:pt x="284734" y="221869"/>
                      <a:pt x="256286" y="250190"/>
                    </a:cubicBezTo>
                  </a:path>
                </a:pathLst>
              </a:custGeom>
              <a:solidFill>
                <a:srgbClr val="575756"/>
              </a:solidFill>
            </p:spPr>
          </p:sp>
          <p:sp>
            <p:nvSpPr>
              <p:cNvPr name="Freeform 418" id="418"/>
              <p:cNvSpPr/>
              <p:nvPr/>
            </p:nvSpPr>
            <p:spPr>
              <a:xfrm flipH="false" flipV="false" rot="0">
                <a:off x="839978" y="157480"/>
                <a:ext cx="458089" cy="288417"/>
              </a:xfrm>
              <a:custGeom>
                <a:avLst/>
                <a:gdLst/>
                <a:ahLst/>
                <a:cxnLst/>
                <a:rect r="r" b="b" t="t" l="l"/>
                <a:pathLst>
                  <a:path h="288417" w="458089">
                    <a:moveTo>
                      <a:pt x="59817" y="134620"/>
                    </a:moveTo>
                    <a:lnTo>
                      <a:pt x="59817" y="288417"/>
                    </a:lnTo>
                    <a:lnTo>
                      <a:pt x="0" y="288417"/>
                    </a:lnTo>
                    <a:lnTo>
                      <a:pt x="0" y="4318"/>
                    </a:lnTo>
                    <a:lnTo>
                      <a:pt x="59817" y="4318"/>
                    </a:lnTo>
                    <a:lnTo>
                      <a:pt x="59817" y="56134"/>
                    </a:lnTo>
                    <a:cubicBezTo>
                      <a:pt x="68326" y="38735"/>
                      <a:pt x="81280" y="25019"/>
                      <a:pt x="98552" y="14986"/>
                    </a:cubicBezTo>
                    <a:cubicBezTo>
                      <a:pt x="115824" y="4953"/>
                      <a:pt x="134366" y="0"/>
                      <a:pt x="154305" y="0"/>
                    </a:cubicBezTo>
                    <a:cubicBezTo>
                      <a:pt x="199136" y="0"/>
                      <a:pt x="229616" y="18542"/>
                      <a:pt x="245618" y="55499"/>
                    </a:cubicBezTo>
                    <a:cubicBezTo>
                      <a:pt x="273685" y="18415"/>
                      <a:pt x="308737" y="0"/>
                      <a:pt x="350774" y="0"/>
                    </a:cubicBezTo>
                    <a:cubicBezTo>
                      <a:pt x="382778" y="0"/>
                      <a:pt x="408686" y="9779"/>
                      <a:pt x="428498" y="29337"/>
                    </a:cubicBezTo>
                    <a:cubicBezTo>
                      <a:pt x="448310" y="48895"/>
                      <a:pt x="458089" y="77216"/>
                      <a:pt x="458089" y="114173"/>
                    </a:cubicBezTo>
                    <a:lnTo>
                      <a:pt x="458089" y="288417"/>
                    </a:lnTo>
                    <a:lnTo>
                      <a:pt x="398272" y="288417"/>
                    </a:lnTo>
                    <a:lnTo>
                      <a:pt x="398272" y="132461"/>
                    </a:lnTo>
                    <a:cubicBezTo>
                      <a:pt x="398272" y="80137"/>
                      <a:pt x="376555" y="53975"/>
                      <a:pt x="333121" y="53975"/>
                    </a:cubicBezTo>
                    <a:cubicBezTo>
                      <a:pt x="312801" y="53975"/>
                      <a:pt x="295148" y="60452"/>
                      <a:pt x="280035" y="73406"/>
                    </a:cubicBezTo>
                    <a:cubicBezTo>
                      <a:pt x="264922" y="86360"/>
                      <a:pt x="256921" y="105410"/>
                      <a:pt x="256286" y="130302"/>
                    </a:cubicBezTo>
                    <a:lnTo>
                      <a:pt x="256286" y="288417"/>
                    </a:lnTo>
                    <a:lnTo>
                      <a:pt x="196469" y="288417"/>
                    </a:lnTo>
                    <a:lnTo>
                      <a:pt x="196469" y="132461"/>
                    </a:lnTo>
                    <a:cubicBezTo>
                      <a:pt x="196469" y="105410"/>
                      <a:pt x="191643" y="85598"/>
                      <a:pt x="182118" y="72898"/>
                    </a:cubicBezTo>
                    <a:cubicBezTo>
                      <a:pt x="172593" y="60198"/>
                      <a:pt x="157353" y="53975"/>
                      <a:pt x="136779" y="53975"/>
                    </a:cubicBezTo>
                    <a:cubicBezTo>
                      <a:pt x="116205" y="53975"/>
                      <a:pt x="98171" y="60833"/>
                      <a:pt x="82804" y="74549"/>
                    </a:cubicBezTo>
                    <a:cubicBezTo>
                      <a:pt x="67437" y="88265"/>
                      <a:pt x="59817" y="108331"/>
                      <a:pt x="59817" y="134620"/>
                    </a:cubicBezTo>
                  </a:path>
                </a:pathLst>
              </a:custGeom>
              <a:solidFill>
                <a:srgbClr val="575756"/>
              </a:solidFill>
            </p:spPr>
          </p:sp>
          <p:sp>
            <p:nvSpPr>
              <p:cNvPr name="Freeform 419" id="419"/>
              <p:cNvSpPr/>
              <p:nvPr/>
            </p:nvSpPr>
            <p:spPr>
              <a:xfrm flipH="false" flipV="false" rot="0">
                <a:off x="1381506" y="157353"/>
                <a:ext cx="290576" cy="392049"/>
              </a:xfrm>
              <a:custGeom>
                <a:avLst/>
                <a:gdLst/>
                <a:ahLst/>
                <a:cxnLst/>
                <a:rect r="r" b="b" t="t" l="l"/>
                <a:pathLst>
                  <a:path h="392049" w="290576">
                    <a:moveTo>
                      <a:pt x="58674" y="146939"/>
                    </a:moveTo>
                    <a:cubicBezTo>
                      <a:pt x="58674" y="173990"/>
                      <a:pt x="66929" y="196215"/>
                      <a:pt x="83185" y="213360"/>
                    </a:cubicBezTo>
                    <a:cubicBezTo>
                      <a:pt x="99441" y="230505"/>
                      <a:pt x="119507" y="239268"/>
                      <a:pt x="143002" y="239268"/>
                    </a:cubicBezTo>
                    <a:cubicBezTo>
                      <a:pt x="166497" y="239268"/>
                      <a:pt x="186944" y="230759"/>
                      <a:pt x="204470" y="213614"/>
                    </a:cubicBezTo>
                    <a:cubicBezTo>
                      <a:pt x="221996" y="196469"/>
                      <a:pt x="230632" y="174371"/>
                      <a:pt x="230632" y="147066"/>
                    </a:cubicBezTo>
                    <a:cubicBezTo>
                      <a:pt x="230632" y="119761"/>
                      <a:pt x="222123" y="97282"/>
                      <a:pt x="204978" y="79248"/>
                    </a:cubicBezTo>
                    <a:cubicBezTo>
                      <a:pt x="187833" y="61214"/>
                      <a:pt x="167386" y="52324"/>
                      <a:pt x="143510" y="52324"/>
                    </a:cubicBezTo>
                    <a:cubicBezTo>
                      <a:pt x="119634" y="52324"/>
                      <a:pt x="99568" y="61341"/>
                      <a:pt x="83185" y="79248"/>
                    </a:cubicBezTo>
                    <a:cubicBezTo>
                      <a:pt x="66802" y="97155"/>
                      <a:pt x="58674" y="119761"/>
                      <a:pt x="58674" y="146812"/>
                    </a:cubicBezTo>
                    <a:moveTo>
                      <a:pt x="152146" y="0"/>
                    </a:moveTo>
                    <a:cubicBezTo>
                      <a:pt x="190246" y="0"/>
                      <a:pt x="222758" y="13208"/>
                      <a:pt x="249936" y="39497"/>
                    </a:cubicBezTo>
                    <a:cubicBezTo>
                      <a:pt x="277114" y="65786"/>
                      <a:pt x="290576" y="100965"/>
                      <a:pt x="290576" y="144653"/>
                    </a:cubicBezTo>
                    <a:cubicBezTo>
                      <a:pt x="290576" y="188341"/>
                      <a:pt x="277114" y="224028"/>
                      <a:pt x="250190" y="251460"/>
                    </a:cubicBezTo>
                    <a:cubicBezTo>
                      <a:pt x="223266" y="278892"/>
                      <a:pt x="192024" y="292608"/>
                      <a:pt x="156210" y="292608"/>
                    </a:cubicBezTo>
                    <a:cubicBezTo>
                      <a:pt x="120396" y="292608"/>
                      <a:pt x="88265" y="276987"/>
                      <a:pt x="59817" y="245618"/>
                    </a:cubicBezTo>
                    <a:lnTo>
                      <a:pt x="59817" y="392049"/>
                    </a:lnTo>
                    <a:lnTo>
                      <a:pt x="0" y="392049"/>
                    </a:lnTo>
                    <a:lnTo>
                      <a:pt x="0" y="4445"/>
                    </a:lnTo>
                    <a:lnTo>
                      <a:pt x="59817" y="4445"/>
                    </a:lnTo>
                    <a:lnTo>
                      <a:pt x="59817" y="54102"/>
                    </a:lnTo>
                    <a:cubicBezTo>
                      <a:pt x="83312" y="18161"/>
                      <a:pt x="114173" y="127"/>
                      <a:pt x="152146" y="127"/>
                    </a:cubicBezTo>
                  </a:path>
                </a:pathLst>
              </a:custGeom>
              <a:solidFill>
                <a:srgbClr val="575756"/>
              </a:solidFill>
            </p:spPr>
          </p:sp>
          <p:sp>
            <p:nvSpPr>
              <p:cNvPr name="Freeform 420" id="420"/>
              <p:cNvSpPr/>
              <p:nvPr/>
            </p:nvSpPr>
            <p:spPr>
              <a:xfrm flipH="false" flipV="false" rot="0">
                <a:off x="1740154" y="157480"/>
                <a:ext cx="152146" cy="288417"/>
              </a:xfrm>
              <a:custGeom>
                <a:avLst/>
                <a:gdLst/>
                <a:ahLst/>
                <a:cxnLst/>
                <a:rect r="r" b="b" t="t" l="l"/>
                <a:pathLst>
                  <a:path h="288417" w="152146">
                    <a:moveTo>
                      <a:pt x="149098" y="60325"/>
                    </a:moveTo>
                    <a:cubicBezTo>
                      <a:pt x="119507" y="60325"/>
                      <a:pt x="97282" y="69977"/>
                      <a:pt x="82296" y="89154"/>
                    </a:cubicBezTo>
                    <a:cubicBezTo>
                      <a:pt x="67310" y="108331"/>
                      <a:pt x="59817" y="134239"/>
                      <a:pt x="59817" y="166624"/>
                    </a:cubicBezTo>
                    <a:lnTo>
                      <a:pt x="59817" y="288417"/>
                    </a:lnTo>
                    <a:lnTo>
                      <a:pt x="0" y="288417"/>
                    </a:lnTo>
                    <a:lnTo>
                      <a:pt x="0" y="4318"/>
                    </a:lnTo>
                    <a:lnTo>
                      <a:pt x="59817" y="4318"/>
                    </a:lnTo>
                    <a:lnTo>
                      <a:pt x="59817" y="61468"/>
                    </a:lnTo>
                    <a:cubicBezTo>
                      <a:pt x="69469" y="43688"/>
                      <a:pt x="82550" y="29083"/>
                      <a:pt x="99060" y="17653"/>
                    </a:cubicBezTo>
                    <a:cubicBezTo>
                      <a:pt x="115570" y="6223"/>
                      <a:pt x="133096" y="381"/>
                      <a:pt x="151638" y="0"/>
                    </a:cubicBezTo>
                    <a:lnTo>
                      <a:pt x="152146" y="60325"/>
                    </a:lnTo>
                    <a:close/>
                  </a:path>
                </a:pathLst>
              </a:custGeom>
              <a:solidFill>
                <a:srgbClr val="575756"/>
              </a:solidFill>
            </p:spPr>
          </p:sp>
          <p:sp>
            <p:nvSpPr>
              <p:cNvPr name="Freeform 421" id="421"/>
              <p:cNvSpPr/>
              <p:nvPr/>
            </p:nvSpPr>
            <p:spPr>
              <a:xfrm flipH="false" flipV="false" rot="0">
                <a:off x="1928114" y="157353"/>
                <a:ext cx="251460" cy="292735"/>
              </a:xfrm>
              <a:custGeom>
                <a:avLst/>
                <a:gdLst/>
                <a:ahLst/>
                <a:cxnLst/>
                <a:rect r="r" b="b" t="t" l="l"/>
                <a:pathLst>
                  <a:path h="292735" w="251460">
                    <a:moveTo>
                      <a:pt x="191770" y="182753"/>
                    </a:moveTo>
                    <a:lnTo>
                      <a:pt x="191770" y="158750"/>
                    </a:lnTo>
                    <a:lnTo>
                      <a:pt x="124460" y="158750"/>
                    </a:lnTo>
                    <a:cubicBezTo>
                      <a:pt x="81407" y="158750"/>
                      <a:pt x="59817" y="172339"/>
                      <a:pt x="59817" y="199390"/>
                    </a:cubicBezTo>
                    <a:cubicBezTo>
                      <a:pt x="59817" y="213233"/>
                      <a:pt x="65151" y="223901"/>
                      <a:pt x="75819" y="231140"/>
                    </a:cubicBezTo>
                    <a:cubicBezTo>
                      <a:pt x="86487" y="238379"/>
                      <a:pt x="101346" y="242062"/>
                      <a:pt x="120396" y="242062"/>
                    </a:cubicBezTo>
                    <a:cubicBezTo>
                      <a:pt x="139446" y="242062"/>
                      <a:pt x="156083" y="236728"/>
                      <a:pt x="170307" y="226060"/>
                    </a:cubicBezTo>
                    <a:cubicBezTo>
                      <a:pt x="184531" y="215392"/>
                      <a:pt x="191643" y="200914"/>
                      <a:pt x="191643" y="182880"/>
                    </a:cubicBezTo>
                    <a:moveTo>
                      <a:pt x="251460" y="288671"/>
                    </a:moveTo>
                    <a:lnTo>
                      <a:pt x="196977" y="288671"/>
                    </a:lnTo>
                    <a:lnTo>
                      <a:pt x="196977" y="250571"/>
                    </a:lnTo>
                    <a:cubicBezTo>
                      <a:pt x="173482" y="278638"/>
                      <a:pt x="141986" y="292735"/>
                      <a:pt x="102489" y="292735"/>
                    </a:cubicBezTo>
                    <a:cubicBezTo>
                      <a:pt x="72898" y="292735"/>
                      <a:pt x="48514" y="284353"/>
                      <a:pt x="29083" y="267589"/>
                    </a:cubicBezTo>
                    <a:cubicBezTo>
                      <a:pt x="9652" y="250825"/>
                      <a:pt x="0" y="228473"/>
                      <a:pt x="0" y="200533"/>
                    </a:cubicBezTo>
                    <a:cubicBezTo>
                      <a:pt x="0" y="172593"/>
                      <a:pt x="10287" y="151638"/>
                      <a:pt x="30988" y="137795"/>
                    </a:cubicBezTo>
                    <a:cubicBezTo>
                      <a:pt x="51689" y="123952"/>
                      <a:pt x="79629" y="116967"/>
                      <a:pt x="114808" y="116967"/>
                    </a:cubicBezTo>
                    <a:lnTo>
                      <a:pt x="192278" y="116967"/>
                    </a:lnTo>
                    <a:lnTo>
                      <a:pt x="192278" y="106299"/>
                    </a:lnTo>
                    <a:cubicBezTo>
                      <a:pt x="192278" y="68580"/>
                      <a:pt x="171323" y="49657"/>
                      <a:pt x="129286" y="49657"/>
                    </a:cubicBezTo>
                    <a:cubicBezTo>
                      <a:pt x="102997" y="49657"/>
                      <a:pt x="75565" y="59309"/>
                      <a:pt x="46990" y="78486"/>
                    </a:cubicBezTo>
                    <a:lnTo>
                      <a:pt x="20320" y="41148"/>
                    </a:lnTo>
                    <a:cubicBezTo>
                      <a:pt x="54864" y="13716"/>
                      <a:pt x="93980" y="0"/>
                      <a:pt x="137795" y="0"/>
                    </a:cubicBezTo>
                    <a:cubicBezTo>
                      <a:pt x="171323" y="0"/>
                      <a:pt x="198628" y="8509"/>
                      <a:pt x="219710" y="25400"/>
                    </a:cubicBezTo>
                    <a:cubicBezTo>
                      <a:pt x="240792" y="42291"/>
                      <a:pt x="251460" y="68961"/>
                      <a:pt x="251460" y="105283"/>
                    </a:cubicBezTo>
                    <a:close/>
                  </a:path>
                </a:pathLst>
              </a:custGeom>
              <a:solidFill>
                <a:srgbClr val="575756"/>
              </a:solidFill>
            </p:spPr>
          </p:sp>
          <p:sp>
            <p:nvSpPr>
              <p:cNvPr name="Freeform 422" id="422"/>
              <p:cNvSpPr/>
              <p:nvPr/>
            </p:nvSpPr>
            <p:spPr>
              <a:xfrm flipH="false" flipV="false" rot="0">
                <a:off x="63500" y="526669"/>
                <a:ext cx="481457" cy="537464"/>
              </a:xfrm>
              <a:custGeom>
                <a:avLst/>
                <a:gdLst/>
                <a:ahLst/>
                <a:cxnLst/>
                <a:rect r="r" b="b" t="t" l="l"/>
                <a:pathLst>
                  <a:path h="537464" w="481457">
                    <a:moveTo>
                      <a:pt x="165100" y="120523"/>
                    </a:moveTo>
                    <a:lnTo>
                      <a:pt x="0" y="120523"/>
                    </a:lnTo>
                    <a:lnTo>
                      <a:pt x="0" y="0"/>
                    </a:lnTo>
                    <a:lnTo>
                      <a:pt x="481457" y="0"/>
                    </a:lnTo>
                    <a:lnTo>
                      <a:pt x="481457" y="120523"/>
                    </a:lnTo>
                    <a:lnTo>
                      <a:pt x="317119" y="120523"/>
                    </a:lnTo>
                    <a:lnTo>
                      <a:pt x="317119" y="537464"/>
                    </a:lnTo>
                    <a:lnTo>
                      <a:pt x="165100" y="537464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423" id="423"/>
              <p:cNvSpPr/>
              <p:nvPr/>
            </p:nvSpPr>
            <p:spPr>
              <a:xfrm flipH="false" flipV="false" rot="0">
                <a:off x="584962" y="647954"/>
                <a:ext cx="439293" cy="423164"/>
              </a:xfrm>
              <a:custGeom>
                <a:avLst/>
                <a:gdLst/>
                <a:ahLst/>
                <a:cxnLst/>
                <a:rect r="r" b="b" t="t" l="l"/>
                <a:pathLst>
                  <a:path h="423164" w="439293">
                    <a:moveTo>
                      <a:pt x="439293" y="0"/>
                    </a:moveTo>
                    <a:lnTo>
                      <a:pt x="439293" y="416179"/>
                    </a:lnTo>
                    <a:lnTo>
                      <a:pt x="300228" y="416179"/>
                    </a:lnTo>
                    <a:lnTo>
                      <a:pt x="300228" y="371729"/>
                    </a:lnTo>
                    <a:cubicBezTo>
                      <a:pt x="284861" y="388620"/>
                      <a:pt x="266446" y="401447"/>
                      <a:pt x="244983" y="410083"/>
                    </a:cubicBezTo>
                    <a:cubicBezTo>
                      <a:pt x="223520" y="418719"/>
                      <a:pt x="200660" y="423164"/>
                      <a:pt x="176657" y="423164"/>
                    </a:cubicBezTo>
                    <a:cubicBezTo>
                      <a:pt x="122936" y="423164"/>
                      <a:pt x="80010" y="407289"/>
                      <a:pt x="48006" y="375539"/>
                    </a:cubicBezTo>
                    <a:cubicBezTo>
                      <a:pt x="16002" y="343789"/>
                      <a:pt x="0" y="296164"/>
                      <a:pt x="0" y="232664"/>
                    </a:cubicBezTo>
                    <a:lnTo>
                      <a:pt x="0" y="0"/>
                    </a:lnTo>
                    <a:lnTo>
                      <a:pt x="145923" y="0"/>
                    </a:lnTo>
                    <a:lnTo>
                      <a:pt x="145923" y="208915"/>
                    </a:lnTo>
                    <a:cubicBezTo>
                      <a:pt x="145923" y="240157"/>
                      <a:pt x="151765" y="262890"/>
                      <a:pt x="163576" y="277241"/>
                    </a:cubicBezTo>
                    <a:cubicBezTo>
                      <a:pt x="175387" y="291592"/>
                      <a:pt x="192532" y="298704"/>
                      <a:pt x="215011" y="298704"/>
                    </a:cubicBezTo>
                    <a:cubicBezTo>
                      <a:pt x="237998" y="298704"/>
                      <a:pt x="256921" y="290576"/>
                      <a:pt x="271526" y="274574"/>
                    </a:cubicBezTo>
                    <a:cubicBezTo>
                      <a:pt x="286131" y="258572"/>
                      <a:pt x="293370" y="233807"/>
                      <a:pt x="293370" y="200406"/>
                    </a:cubicBezTo>
                    <a:lnTo>
                      <a:pt x="293370" y="0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424" id="424"/>
              <p:cNvSpPr/>
              <p:nvPr/>
            </p:nvSpPr>
            <p:spPr>
              <a:xfrm flipH="false" flipV="false" rot="0">
                <a:off x="1124839" y="526669"/>
                <a:ext cx="408559" cy="537464"/>
              </a:xfrm>
              <a:custGeom>
                <a:avLst/>
                <a:gdLst/>
                <a:ahLst/>
                <a:cxnLst/>
                <a:rect r="r" b="b" t="t" l="l"/>
                <a:pathLst>
                  <a:path h="537464" w="408559">
                    <a:moveTo>
                      <a:pt x="0" y="0"/>
                    </a:moveTo>
                    <a:lnTo>
                      <a:pt x="152019" y="0"/>
                    </a:lnTo>
                    <a:lnTo>
                      <a:pt x="152019" y="416941"/>
                    </a:lnTo>
                    <a:lnTo>
                      <a:pt x="408559" y="416941"/>
                    </a:lnTo>
                    <a:lnTo>
                      <a:pt x="408559" y="537464"/>
                    </a:lnTo>
                    <a:lnTo>
                      <a:pt x="0" y="537464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425" id="425"/>
              <p:cNvSpPr/>
              <p:nvPr/>
            </p:nvSpPr>
            <p:spPr>
              <a:xfrm flipH="false" flipV="false" rot="0">
                <a:off x="1558798" y="640842"/>
                <a:ext cx="469900" cy="430276"/>
              </a:xfrm>
              <a:custGeom>
                <a:avLst/>
                <a:gdLst/>
                <a:ahLst/>
                <a:cxnLst/>
                <a:rect r="r" b="b" t="t" l="l"/>
                <a:pathLst>
                  <a:path h="430276" w="469900">
                    <a:moveTo>
                      <a:pt x="297942" y="287782"/>
                    </a:moveTo>
                    <a:cubicBezTo>
                      <a:pt x="314325" y="270129"/>
                      <a:pt x="322453" y="245618"/>
                      <a:pt x="322453" y="214503"/>
                    </a:cubicBezTo>
                    <a:cubicBezTo>
                      <a:pt x="322453" y="183769"/>
                      <a:pt x="314198" y="159766"/>
                      <a:pt x="297942" y="142367"/>
                    </a:cubicBezTo>
                    <a:cubicBezTo>
                      <a:pt x="281686" y="124968"/>
                      <a:pt x="260604" y="116205"/>
                      <a:pt x="234950" y="116205"/>
                    </a:cubicBezTo>
                    <a:cubicBezTo>
                      <a:pt x="209296" y="116205"/>
                      <a:pt x="188341" y="124968"/>
                      <a:pt x="171958" y="142367"/>
                    </a:cubicBezTo>
                    <a:cubicBezTo>
                      <a:pt x="155575" y="159766"/>
                      <a:pt x="147447" y="183896"/>
                      <a:pt x="147447" y="214503"/>
                    </a:cubicBezTo>
                    <a:cubicBezTo>
                      <a:pt x="147447" y="245745"/>
                      <a:pt x="155575" y="270129"/>
                      <a:pt x="171958" y="287782"/>
                    </a:cubicBezTo>
                    <a:cubicBezTo>
                      <a:pt x="188341" y="305435"/>
                      <a:pt x="209296" y="314325"/>
                      <a:pt x="234950" y="314325"/>
                    </a:cubicBezTo>
                    <a:cubicBezTo>
                      <a:pt x="260604" y="314325"/>
                      <a:pt x="281559" y="305435"/>
                      <a:pt x="297942" y="287782"/>
                    </a:cubicBezTo>
                    <a:moveTo>
                      <a:pt x="114427" y="402590"/>
                    </a:moveTo>
                    <a:cubicBezTo>
                      <a:pt x="78613" y="384175"/>
                      <a:pt x="50546" y="358521"/>
                      <a:pt x="30353" y="325755"/>
                    </a:cubicBezTo>
                    <a:cubicBezTo>
                      <a:pt x="10160" y="292989"/>
                      <a:pt x="0" y="255905"/>
                      <a:pt x="0" y="214376"/>
                    </a:cubicBezTo>
                    <a:cubicBezTo>
                      <a:pt x="0" y="173355"/>
                      <a:pt x="10160" y="136525"/>
                      <a:pt x="30353" y="103759"/>
                    </a:cubicBezTo>
                    <a:cubicBezTo>
                      <a:pt x="50546" y="70993"/>
                      <a:pt x="78486" y="45466"/>
                      <a:pt x="114046" y="27305"/>
                    </a:cubicBezTo>
                    <a:cubicBezTo>
                      <a:pt x="149606" y="9144"/>
                      <a:pt x="189865" y="0"/>
                      <a:pt x="234950" y="0"/>
                    </a:cubicBezTo>
                    <a:cubicBezTo>
                      <a:pt x="280035" y="0"/>
                      <a:pt x="320421" y="9144"/>
                      <a:pt x="356235" y="27305"/>
                    </a:cubicBezTo>
                    <a:cubicBezTo>
                      <a:pt x="392049" y="45466"/>
                      <a:pt x="419989" y="70866"/>
                      <a:pt x="439928" y="103378"/>
                    </a:cubicBezTo>
                    <a:cubicBezTo>
                      <a:pt x="459867" y="135890"/>
                      <a:pt x="469900" y="172847"/>
                      <a:pt x="469900" y="214376"/>
                    </a:cubicBezTo>
                    <a:cubicBezTo>
                      <a:pt x="469900" y="255905"/>
                      <a:pt x="459867" y="292989"/>
                      <a:pt x="439928" y="325755"/>
                    </a:cubicBezTo>
                    <a:cubicBezTo>
                      <a:pt x="419989" y="358521"/>
                      <a:pt x="392049" y="384175"/>
                      <a:pt x="356235" y="402590"/>
                    </a:cubicBezTo>
                    <a:cubicBezTo>
                      <a:pt x="320421" y="421005"/>
                      <a:pt x="279908" y="430276"/>
                      <a:pt x="234950" y="430276"/>
                    </a:cubicBezTo>
                    <a:cubicBezTo>
                      <a:pt x="190373" y="430276"/>
                      <a:pt x="150241" y="421005"/>
                      <a:pt x="114427" y="402590"/>
                    </a:cubicBez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426" id="426"/>
              <p:cNvSpPr/>
              <p:nvPr/>
            </p:nvSpPr>
            <p:spPr>
              <a:xfrm flipH="false" flipV="false" rot="0">
                <a:off x="2052320" y="554990"/>
                <a:ext cx="331216" cy="516001"/>
              </a:xfrm>
              <a:custGeom>
                <a:avLst/>
                <a:gdLst/>
                <a:ahLst/>
                <a:cxnLst/>
                <a:rect r="r" b="b" t="t" l="l"/>
                <a:pathLst>
                  <a:path h="516001" w="331216">
                    <a:moveTo>
                      <a:pt x="331216" y="492252"/>
                    </a:moveTo>
                    <a:cubicBezTo>
                      <a:pt x="318897" y="499872"/>
                      <a:pt x="303911" y="505841"/>
                      <a:pt x="286258" y="509905"/>
                    </a:cubicBezTo>
                    <a:lnTo>
                      <a:pt x="229743" y="516001"/>
                    </a:lnTo>
                    <a:cubicBezTo>
                      <a:pt x="175514" y="516001"/>
                      <a:pt x="133731" y="502666"/>
                      <a:pt x="104521" y="476123"/>
                    </a:cubicBezTo>
                    <a:cubicBezTo>
                      <a:pt x="75311" y="449580"/>
                      <a:pt x="60706" y="409829"/>
                      <a:pt x="60706" y="357124"/>
                    </a:cubicBezTo>
                    <a:lnTo>
                      <a:pt x="60706" y="217424"/>
                    </a:lnTo>
                    <a:lnTo>
                      <a:pt x="0" y="217424"/>
                    </a:lnTo>
                    <a:lnTo>
                      <a:pt x="0" y="108331"/>
                    </a:lnTo>
                    <a:lnTo>
                      <a:pt x="60706" y="108331"/>
                    </a:lnTo>
                    <a:lnTo>
                      <a:pt x="60706" y="0"/>
                    </a:lnTo>
                    <a:lnTo>
                      <a:pt x="206629" y="0"/>
                    </a:lnTo>
                    <a:lnTo>
                      <a:pt x="206629" y="108331"/>
                    </a:lnTo>
                    <a:lnTo>
                      <a:pt x="301879" y="108331"/>
                    </a:lnTo>
                    <a:lnTo>
                      <a:pt x="301879" y="217424"/>
                    </a:lnTo>
                    <a:lnTo>
                      <a:pt x="206629" y="217424"/>
                    </a:lnTo>
                    <a:lnTo>
                      <a:pt x="206629" y="355600"/>
                    </a:lnTo>
                    <a:cubicBezTo>
                      <a:pt x="206629" y="370459"/>
                      <a:pt x="210566" y="382143"/>
                      <a:pt x="218567" y="390525"/>
                    </a:cubicBezTo>
                    <a:cubicBezTo>
                      <a:pt x="226568" y="398907"/>
                      <a:pt x="237109" y="403225"/>
                      <a:pt x="250444" y="403225"/>
                    </a:cubicBezTo>
                    <a:cubicBezTo>
                      <a:pt x="267335" y="403225"/>
                      <a:pt x="282194" y="398907"/>
                      <a:pt x="295021" y="390144"/>
                    </a:cubicBezTo>
                    <a:close/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427" id="427"/>
              <p:cNvSpPr/>
              <p:nvPr/>
            </p:nvSpPr>
            <p:spPr>
              <a:xfrm flipH="false" flipV="false" rot="0">
                <a:off x="2401189" y="640715"/>
                <a:ext cx="451612" cy="430276"/>
              </a:xfrm>
              <a:custGeom>
                <a:avLst/>
                <a:gdLst/>
                <a:ahLst/>
                <a:cxnLst/>
                <a:rect r="r" b="b" t="t" l="l"/>
                <a:pathLst>
                  <a:path h="430276" w="451612">
                    <a:moveTo>
                      <a:pt x="173101" y="123190"/>
                    </a:moveTo>
                    <a:cubicBezTo>
                      <a:pt x="157988" y="136017"/>
                      <a:pt x="148336" y="153416"/>
                      <a:pt x="144272" y="175387"/>
                    </a:cubicBezTo>
                    <a:lnTo>
                      <a:pt x="314833" y="175387"/>
                    </a:lnTo>
                    <a:cubicBezTo>
                      <a:pt x="310769" y="153416"/>
                      <a:pt x="301117" y="136017"/>
                      <a:pt x="286004" y="123190"/>
                    </a:cubicBezTo>
                    <a:cubicBezTo>
                      <a:pt x="270891" y="110363"/>
                      <a:pt x="252095" y="104013"/>
                      <a:pt x="229616" y="104013"/>
                    </a:cubicBezTo>
                    <a:cubicBezTo>
                      <a:pt x="207137" y="104013"/>
                      <a:pt x="188214" y="110490"/>
                      <a:pt x="173101" y="123190"/>
                    </a:cubicBezTo>
                    <a:moveTo>
                      <a:pt x="449199" y="252222"/>
                    </a:moveTo>
                    <a:lnTo>
                      <a:pt x="146685" y="252222"/>
                    </a:lnTo>
                    <a:cubicBezTo>
                      <a:pt x="152781" y="273685"/>
                      <a:pt x="164719" y="290195"/>
                      <a:pt x="182372" y="301752"/>
                    </a:cubicBezTo>
                    <a:cubicBezTo>
                      <a:pt x="200025" y="313309"/>
                      <a:pt x="222123" y="319024"/>
                      <a:pt x="248793" y="319024"/>
                    </a:cubicBezTo>
                    <a:cubicBezTo>
                      <a:pt x="268732" y="319024"/>
                      <a:pt x="286004" y="316230"/>
                      <a:pt x="300609" y="310515"/>
                    </a:cubicBezTo>
                    <a:cubicBezTo>
                      <a:pt x="315214" y="304800"/>
                      <a:pt x="329946" y="295656"/>
                      <a:pt x="344805" y="282829"/>
                    </a:cubicBezTo>
                    <a:lnTo>
                      <a:pt x="421640" y="362712"/>
                    </a:lnTo>
                    <a:cubicBezTo>
                      <a:pt x="381254" y="407797"/>
                      <a:pt x="322072" y="430276"/>
                      <a:pt x="244221" y="430276"/>
                    </a:cubicBezTo>
                    <a:cubicBezTo>
                      <a:pt x="195580" y="430276"/>
                      <a:pt x="152781" y="421005"/>
                      <a:pt x="115951" y="402590"/>
                    </a:cubicBezTo>
                    <a:cubicBezTo>
                      <a:pt x="79121" y="384175"/>
                      <a:pt x="50546" y="358521"/>
                      <a:pt x="30353" y="325755"/>
                    </a:cubicBezTo>
                    <a:cubicBezTo>
                      <a:pt x="10160" y="292989"/>
                      <a:pt x="0" y="255905"/>
                      <a:pt x="0" y="214376"/>
                    </a:cubicBezTo>
                    <a:cubicBezTo>
                      <a:pt x="0" y="173355"/>
                      <a:pt x="9906" y="136652"/>
                      <a:pt x="29591" y="104140"/>
                    </a:cubicBezTo>
                    <a:cubicBezTo>
                      <a:pt x="49276" y="71628"/>
                      <a:pt x="76581" y="46101"/>
                      <a:pt x="111379" y="27686"/>
                    </a:cubicBezTo>
                    <a:cubicBezTo>
                      <a:pt x="146177" y="9271"/>
                      <a:pt x="185420" y="0"/>
                      <a:pt x="228854" y="0"/>
                    </a:cubicBezTo>
                    <a:cubicBezTo>
                      <a:pt x="270383" y="0"/>
                      <a:pt x="307975" y="8509"/>
                      <a:pt x="341757" y="25781"/>
                    </a:cubicBezTo>
                    <a:cubicBezTo>
                      <a:pt x="375539" y="43053"/>
                      <a:pt x="402336" y="67818"/>
                      <a:pt x="422021" y="100330"/>
                    </a:cubicBezTo>
                    <a:cubicBezTo>
                      <a:pt x="441706" y="132842"/>
                      <a:pt x="451612" y="171323"/>
                      <a:pt x="451612" y="215900"/>
                    </a:cubicBezTo>
                    <a:cubicBezTo>
                      <a:pt x="451612" y="216916"/>
                      <a:pt x="450850" y="228981"/>
                      <a:pt x="449326" y="251968"/>
                    </a:cubicBez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428" id="428"/>
              <p:cNvSpPr/>
              <p:nvPr/>
            </p:nvSpPr>
            <p:spPr>
              <a:xfrm flipH="false" flipV="false" rot="0">
                <a:off x="74803" y="1354582"/>
                <a:ext cx="100330" cy="100330"/>
              </a:xfrm>
              <a:custGeom>
                <a:avLst/>
                <a:gdLst/>
                <a:ahLst/>
                <a:cxnLst/>
                <a:rect r="r" b="b" t="t" l="l"/>
                <a:pathLst>
                  <a:path h="100330" w="100330">
                    <a:moveTo>
                      <a:pt x="14478" y="85852"/>
                    </a:moveTo>
                    <a:cubicBezTo>
                      <a:pt x="4826" y="76200"/>
                      <a:pt x="0" y="64135"/>
                      <a:pt x="0" y="49657"/>
                    </a:cubicBezTo>
                    <a:cubicBezTo>
                      <a:pt x="0" y="34798"/>
                      <a:pt x="4826" y="22860"/>
                      <a:pt x="14478" y="13716"/>
                    </a:cubicBezTo>
                    <a:cubicBezTo>
                      <a:pt x="24130" y="4572"/>
                      <a:pt x="36068" y="0"/>
                      <a:pt x="50165" y="0"/>
                    </a:cubicBezTo>
                    <a:cubicBezTo>
                      <a:pt x="64262" y="0"/>
                      <a:pt x="76200" y="4572"/>
                      <a:pt x="85852" y="13716"/>
                    </a:cubicBezTo>
                    <a:cubicBezTo>
                      <a:pt x="95504" y="22860"/>
                      <a:pt x="100330" y="34798"/>
                      <a:pt x="100330" y="49657"/>
                    </a:cubicBezTo>
                    <a:cubicBezTo>
                      <a:pt x="100330" y="64135"/>
                      <a:pt x="95504" y="76200"/>
                      <a:pt x="85852" y="85852"/>
                    </a:cubicBezTo>
                    <a:cubicBezTo>
                      <a:pt x="76200" y="95504"/>
                      <a:pt x="64262" y="100330"/>
                      <a:pt x="50165" y="100330"/>
                    </a:cubicBezTo>
                    <a:cubicBezTo>
                      <a:pt x="36068" y="100330"/>
                      <a:pt x="24130" y="95504"/>
                      <a:pt x="14478" y="85852"/>
                    </a:cubicBezTo>
                  </a:path>
                </a:pathLst>
              </a:custGeom>
              <a:solidFill>
                <a:srgbClr val="575756"/>
              </a:solidFill>
            </p:spPr>
          </p:sp>
          <p:sp>
            <p:nvSpPr>
              <p:cNvPr name="Freeform 429" id="429"/>
              <p:cNvSpPr/>
              <p:nvPr/>
            </p:nvSpPr>
            <p:spPr>
              <a:xfrm flipH="false" flipV="false" rot="0">
                <a:off x="230124" y="1168273"/>
                <a:ext cx="303276" cy="382778"/>
              </a:xfrm>
              <a:custGeom>
                <a:avLst/>
                <a:gdLst/>
                <a:ahLst/>
                <a:cxnLst/>
                <a:rect r="r" b="b" t="t" l="l"/>
                <a:pathLst>
                  <a:path h="382778" w="303276">
                    <a:moveTo>
                      <a:pt x="201549" y="199390"/>
                    </a:moveTo>
                    <a:cubicBezTo>
                      <a:pt x="214884" y="185420"/>
                      <a:pt x="221488" y="166751"/>
                      <a:pt x="221488" y="143256"/>
                    </a:cubicBezTo>
                    <a:cubicBezTo>
                      <a:pt x="221488" y="119761"/>
                      <a:pt x="214884" y="101092"/>
                      <a:pt x="201549" y="87122"/>
                    </a:cubicBezTo>
                    <a:cubicBezTo>
                      <a:pt x="188214" y="73152"/>
                      <a:pt x="171323" y="66167"/>
                      <a:pt x="150622" y="66167"/>
                    </a:cubicBezTo>
                    <a:cubicBezTo>
                      <a:pt x="129921" y="66167"/>
                      <a:pt x="112903" y="73152"/>
                      <a:pt x="99695" y="87122"/>
                    </a:cubicBezTo>
                    <a:cubicBezTo>
                      <a:pt x="86487" y="101092"/>
                      <a:pt x="79756" y="119761"/>
                      <a:pt x="79756" y="143256"/>
                    </a:cubicBezTo>
                    <a:cubicBezTo>
                      <a:pt x="79756" y="166751"/>
                      <a:pt x="86360" y="185420"/>
                      <a:pt x="99695" y="199390"/>
                    </a:cubicBezTo>
                    <a:cubicBezTo>
                      <a:pt x="113030" y="213360"/>
                      <a:pt x="129921" y="220345"/>
                      <a:pt x="150622" y="220345"/>
                    </a:cubicBezTo>
                    <a:cubicBezTo>
                      <a:pt x="171323" y="220345"/>
                      <a:pt x="188341" y="213360"/>
                      <a:pt x="201549" y="199390"/>
                    </a:cubicBezTo>
                    <a:moveTo>
                      <a:pt x="235204" y="17780"/>
                    </a:moveTo>
                    <a:cubicBezTo>
                      <a:pt x="256413" y="29718"/>
                      <a:pt x="273050" y="46482"/>
                      <a:pt x="285115" y="67945"/>
                    </a:cubicBezTo>
                    <a:cubicBezTo>
                      <a:pt x="297180" y="89408"/>
                      <a:pt x="303276" y="114554"/>
                      <a:pt x="303276" y="143256"/>
                    </a:cubicBezTo>
                    <a:cubicBezTo>
                      <a:pt x="303276" y="171958"/>
                      <a:pt x="297180" y="196977"/>
                      <a:pt x="285115" y="218567"/>
                    </a:cubicBezTo>
                    <a:cubicBezTo>
                      <a:pt x="273050" y="240157"/>
                      <a:pt x="256413" y="256921"/>
                      <a:pt x="235204" y="268732"/>
                    </a:cubicBezTo>
                    <a:cubicBezTo>
                      <a:pt x="213995" y="280543"/>
                      <a:pt x="190500" y="286512"/>
                      <a:pt x="164592" y="286512"/>
                    </a:cubicBezTo>
                    <a:cubicBezTo>
                      <a:pt x="129032" y="286512"/>
                      <a:pt x="101092" y="275336"/>
                      <a:pt x="80772" y="252857"/>
                    </a:cubicBezTo>
                    <a:lnTo>
                      <a:pt x="80772" y="382778"/>
                    </a:lnTo>
                    <a:lnTo>
                      <a:pt x="0" y="382778"/>
                    </a:lnTo>
                    <a:lnTo>
                      <a:pt x="0" y="4064"/>
                    </a:lnTo>
                    <a:lnTo>
                      <a:pt x="77089" y="4064"/>
                    </a:lnTo>
                    <a:lnTo>
                      <a:pt x="77089" y="36195"/>
                    </a:lnTo>
                    <a:cubicBezTo>
                      <a:pt x="97155" y="12065"/>
                      <a:pt x="126238" y="0"/>
                      <a:pt x="164592" y="0"/>
                    </a:cubicBezTo>
                    <a:cubicBezTo>
                      <a:pt x="190500" y="0"/>
                      <a:pt x="213995" y="5969"/>
                      <a:pt x="235204" y="17907"/>
                    </a:cubicBezTo>
                  </a:path>
                </a:pathLst>
              </a:custGeom>
              <a:solidFill>
                <a:srgbClr val="575756"/>
              </a:solidFill>
            </p:spPr>
          </p:sp>
          <p:sp>
            <p:nvSpPr>
              <p:cNvPr name="Freeform 430" id="430"/>
              <p:cNvSpPr/>
              <p:nvPr/>
            </p:nvSpPr>
            <p:spPr>
              <a:xfrm flipH="false" flipV="false" rot="0">
                <a:off x="566674" y="1168146"/>
                <a:ext cx="293624" cy="286766"/>
              </a:xfrm>
              <a:custGeom>
                <a:avLst/>
                <a:gdLst/>
                <a:ahLst/>
                <a:cxnLst/>
                <a:rect r="r" b="b" t="t" l="l"/>
                <a:pathLst>
                  <a:path h="286766" w="293624">
                    <a:moveTo>
                      <a:pt x="102743" y="76581"/>
                    </a:moveTo>
                    <a:cubicBezTo>
                      <a:pt x="90297" y="86995"/>
                      <a:pt x="82677" y="101092"/>
                      <a:pt x="80010" y="118999"/>
                    </a:cubicBezTo>
                    <a:lnTo>
                      <a:pt x="217170" y="118999"/>
                    </a:lnTo>
                    <a:cubicBezTo>
                      <a:pt x="214376" y="101346"/>
                      <a:pt x="206756" y="87376"/>
                      <a:pt x="194437" y="76835"/>
                    </a:cubicBezTo>
                    <a:cubicBezTo>
                      <a:pt x="182118" y="66294"/>
                      <a:pt x="166878" y="61087"/>
                      <a:pt x="148844" y="61087"/>
                    </a:cubicBezTo>
                    <a:cubicBezTo>
                      <a:pt x="130556" y="61087"/>
                      <a:pt x="115189" y="66294"/>
                      <a:pt x="102743" y="76581"/>
                    </a:cubicBezTo>
                    <a:moveTo>
                      <a:pt x="291592" y="166116"/>
                    </a:moveTo>
                    <a:lnTo>
                      <a:pt x="81026" y="166116"/>
                    </a:lnTo>
                    <a:cubicBezTo>
                      <a:pt x="84836" y="183388"/>
                      <a:pt x="93726" y="196977"/>
                      <a:pt x="107950" y="207010"/>
                    </a:cubicBezTo>
                    <a:cubicBezTo>
                      <a:pt x="122174" y="217043"/>
                      <a:pt x="139700" y="221996"/>
                      <a:pt x="160782" y="221996"/>
                    </a:cubicBezTo>
                    <a:lnTo>
                      <a:pt x="199390" y="215519"/>
                    </a:lnTo>
                    <a:cubicBezTo>
                      <a:pt x="210566" y="211201"/>
                      <a:pt x="221107" y="204343"/>
                      <a:pt x="230759" y="195072"/>
                    </a:cubicBezTo>
                    <a:lnTo>
                      <a:pt x="273685" y="241681"/>
                    </a:lnTo>
                    <a:cubicBezTo>
                      <a:pt x="247396" y="271653"/>
                      <a:pt x="209169" y="286766"/>
                      <a:pt x="158877" y="286766"/>
                    </a:cubicBezTo>
                    <a:cubicBezTo>
                      <a:pt x="127508" y="286766"/>
                      <a:pt x="99695" y="280670"/>
                      <a:pt x="75565" y="268351"/>
                    </a:cubicBezTo>
                    <a:cubicBezTo>
                      <a:pt x="51435" y="256032"/>
                      <a:pt x="32766" y="239141"/>
                      <a:pt x="19685" y="217424"/>
                    </a:cubicBezTo>
                    <a:cubicBezTo>
                      <a:pt x="6604" y="195707"/>
                      <a:pt x="0" y="171069"/>
                      <a:pt x="0" y="143383"/>
                    </a:cubicBezTo>
                    <a:cubicBezTo>
                      <a:pt x="0" y="116078"/>
                      <a:pt x="6477" y="91567"/>
                      <a:pt x="19431" y="69596"/>
                    </a:cubicBezTo>
                    <a:cubicBezTo>
                      <a:pt x="32385" y="47625"/>
                      <a:pt x="50165" y="30607"/>
                      <a:pt x="72771" y="18415"/>
                    </a:cubicBezTo>
                    <a:cubicBezTo>
                      <a:pt x="95377" y="6223"/>
                      <a:pt x="120650" y="0"/>
                      <a:pt x="148590" y="0"/>
                    </a:cubicBezTo>
                    <a:cubicBezTo>
                      <a:pt x="175895" y="0"/>
                      <a:pt x="200533" y="5842"/>
                      <a:pt x="222631" y="17653"/>
                    </a:cubicBezTo>
                    <a:cubicBezTo>
                      <a:pt x="244729" y="29464"/>
                      <a:pt x="262001" y="46228"/>
                      <a:pt x="274701" y="68072"/>
                    </a:cubicBezTo>
                    <a:cubicBezTo>
                      <a:pt x="287401" y="89916"/>
                      <a:pt x="293624" y="115443"/>
                      <a:pt x="293624" y="144399"/>
                    </a:cubicBezTo>
                    <a:lnTo>
                      <a:pt x="293116" y="152654"/>
                    </a:lnTo>
                  </a:path>
                </a:pathLst>
              </a:custGeom>
              <a:solidFill>
                <a:srgbClr val="575756"/>
              </a:solidFill>
            </p:spPr>
          </p:sp>
        </p:grpSp>
        <p:grpSp>
          <p:nvGrpSpPr>
            <p:cNvPr name="Group 431" id="431"/>
            <p:cNvGrpSpPr>
              <a:grpSpLocks noChangeAspect="true"/>
            </p:cNvGrpSpPr>
            <p:nvPr/>
          </p:nvGrpSpPr>
          <p:grpSpPr>
            <a:xfrm rot="0">
              <a:off x="0" y="26746637"/>
              <a:ext cx="4985183" cy="2733354"/>
              <a:chOff x="0" y="0"/>
              <a:chExt cx="10977029" cy="6018657"/>
            </a:xfrm>
          </p:grpSpPr>
          <p:sp>
            <p:nvSpPr>
              <p:cNvPr name="Freeform 432" id="432"/>
              <p:cNvSpPr/>
              <p:nvPr/>
            </p:nvSpPr>
            <p:spPr>
              <a:xfrm flipH="false" flipV="false" rot="0">
                <a:off x="63500" y="63500"/>
                <a:ext cx="10849991" cy="5891657"/>
              </a:xfrm>
              <a:custGeom>
                <a:avLst/>
                <a:gdLst/>
                <a:ahLst/>
                <a:cxnLst/>
                <a:rect r="r" b="b" t="t" l="l"/>
                <a:pathLst>
                  <a:path h="5891657" w="10849991">
                    <a:moveTo>
                      <a:pt x="0" y="0"/>
                    </a:moveTo>
                    <a:lnTo>
                      <a:pt x="0" y="5891657"/>
                    </a:lnTo>
                    <a:lnTo>
                      <a:pt x="10849991" y="5891657"/>
                    </a:lnTo>
                    <a:lnTo>
                      <a:pt x="10849991" y="0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433" id="433"/>
              <p:cNvSpPr/>
              <p:nvPr/>
            </p:nvSpPr>
            <p:spPr>
              <a:xfrm flipH="false" flipV="false" rot="0">
                <a:off x="5528691" y="3187573"/>
                <a:ext cx="3014218" cy="643382"/>
              </a:xfrm>
              <a:custGeom>
                <a:avLst/>
                <a:gdLst/>
                <a:ahLst/>
                <a:cxnLst/>
                <a:rect r="r" b="b" t="t" l="l"/>
                <a:pathLst>
                  <a:path h="643382" w="3014218">
                    <a:moveTo>
                      <a:pt x="3014218" y="643382"/>
                    </a:moveTo>
                    <a:lnTo>
                      <a:pt x="0" y="643382"/>
                    </a:lnTo>
                    <a:lnTo>
                      <a:pt x="0" y="0"/>
                    </a:lnTo>
                    <a:lnTo>
                      <a:pt x="3014218" y="0"/>
                    </a:lnTo>
                    <a:close/>
                  </a:path>
                </a:pathLst>
              </a:custGeom>
              <a:solidFill>
                <a:srgbClr val="F6A92D"/>
              </a:solidFill>
            </p:spPr>
          </p:sp>
        </p:grpSp>
        <p:grpSp>
          <p:nvGrpSpPr>
            <p:cNvPr name="Group 434" id="434"/>
            <p:cNvGrpSpPr>
              <a:grpSpLocks noChangeAspect="true"/>
            </p:cNvGrpSpPr>
            <p:nvPr/>
          </p:nvGrpSpPr>
          <p:grpSpPr>
            <a:xfrm rot="0">
              <a:off x="4876563" y="30181152"/>
              <a:ext cx="5766" cy="1649135"/>
              <a:chOff x="0" y="0"/>
              <a:chExt cx="12700" cy="3631286"/>
            </a:xfrm>
          </p:grpSpPr>
          <p:sp>
            <p:nvSpPr>
              <p:cNvPr name="Freeform 435" id="435"/>
              <p:cNvSpPr/>
              <p:nvPr/>
            </p:nvSpPr>
            <p:spPr>
              <a:xfrm flipH="false" flipV="false" rot="0">
                <a:off x="0" y="0"/>
                <a:ext cx="12700" cy="3631311"/>
              </a:xfrm>
              <a:custGeom>
                <a:avLst/>
                <a:gdLst/>
                <a:ahLst/>
                <a:cxnLst/>
                <a:rect r="r" b="b" t="t" l="l"/>
                <a:pathLst>
                  <a:path h="3631311" w="12700">
                    <a:moveTo>
                      <a:pt x="12700" y="0"/>
                    </a:moveTo>
                    <a:lnTo>
                      <a:pt x="12700" y="3631311"/>
                    </a:lnTo>
                    <a:lnTo>
                      <a:pt x="0" y="36313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</p:grpSp>
        <p:grpSp>
          <p:nvGrpSpPr>
            <p:cNvPr name="Group 436" id="436"/>
            <p:cNvGrpSpPr>
              <a:grpSpLocks noChangeAspect="true"/>
            </p:cNvGrpSpPr>
            <p:nvPr/>
          </p:nvGrpSpPr>
          <p:grpSpPr>
            <a:xfrm rot="0">
              <a:off x="5281799" y="30687654"/>
              <a:ext cx="71773" cy="88864"/>
              <a:chOff x="0" y="0"/>
              <a:chExt cx="158039" cy="195669"/>
            </a:xfrm>
          </p:grpSpPr>
          <p:sp>
            <p:nvSpPr>
              <p:cNvPr name="Freeform 437" id="437"/>
              <p:cNvSpPr/>
              <p:nvPr/>
            </p:nvSpPr>
            <p:spPr>
              <a:xfrm flipH="false" flipV="false" rot="0">
                <a:off x="0" y="0"/>
                <a:ext cx="157988" cy="195707"/>
              </a:xfrm>
              <a:custGeom>
                <a:avLst/>
                <a:gdLst/>
                <a:ahLst/>
                <a:cxnLst/>
                <a:rect r="r" b="b" t="t" l="l"/>
                <a:pathLst>
                  <a:path h="195707" w="157988">
                    <a:moveTo>
                      <a:pt x="0" y="0"/>
                    </a:moveTo>
                    <a:lnTo>
                      <a:pt x="0" y="195707"/>
                    </a:lnTo>
                    <a:lnTo>
                      <a:pt x="157988" y="112903"/>
                    </a:lnTo>
                    <a:close/>
                  </a:path>
                </a:pathLst>
              </a:custGeom>
              <a:solidFill>
                <a:srgbClr val="F6A92D"/>
              </a:solidFill>
            </p:spPr>
          </p:sp>
        </p:grpSp>
        <p:grpSp>
          <p:nvGrpSpPr>
            <p:cNvPr name="Group 438" id="438"/>
            <p:cNvGrpSpPr>
              <a:grpSpLocks noChangeAspect="true"/>
            </p:cNvGrpSpPr>
            <p:nvPr/>
          </p:nvGrpSpPr>
          <p:grpSpPr>
            <a:xfrm rot="0">
              <a:off x="5281799" y="30892724"/>
              <a:ext cx="71773" cy="88864"/>
              <a:chOff x="0" y="0"/>
              <a:chExt cx="158039" cy="195669"/>
            </a:xfrm>
          </p:grpSpPr>
          <p:sp>
            <p:nvSpPr>
              <p:cNvPr name="Freeform 439" id="439"/>
              <p:cNvSpPr/>
              <p:nvPr/>
            </p:nvSpPr>
            <p:spPr>
              <a:xfrm flipH="false" flipV="false" rot="0">
                <a:off x="0" y="0"/>
                <a:ext cx="157988" cy="195707"/>
              </a:xfrm>
              <a:custGeom>
                <a:avLst/>
                <a:gdLst/>
                <a:ahLst/>
                <a:cxnLst/>
                <a:rect r="r" b="b" t="t" l="l"/>
                <a:pathLst>
                  <a:path h="195707" w="157988">
                    <a:moveTo>
                      <a:pt x="0" y="0"/>
                    </a:moveTo>
                    <a:lnTo>
                      <a:pt x="0" y="195707"/>
                    </a:lnTo>
                    <a:lnTo>
                      <a:pt x="157988" y="112903"/>
                    </a:lnTo>
                    <a:close/>
                  </a:path>
                </a:pathLst>
              </a:custGeom>
              <a:solidFill>
                <a:srgbClr val="575756"/>
              </a:solidFill>
            </p:spPr>
          </p:sp>
        </p:grpSp>
        <p:grpSp>
          <p:nvGrpSpPr>
            <p:cNvPr name="Group 440" id="440"/>
            <p:cNvGrpSpPr>
              <a:grpSpLocks noChangeAspect="true"/>
            </p:cNvGrpSpPr>
            <p:nvPr/>
          </p:nvGrpSpPr>
          <p:grpSpPr>
            <a:xfrm rot="0">
              <a:off x="5281799" y="31113177"/>
              <a:ext cx="71773" cy="88864"/>
              <a:chOff x="0" y="0"/>
              <a:chExt cx="158039" cy="195669"/>
            </a:xfrm>
          </p:grpSpPr>
          <p:sp>
            <p:nvSpPr>
              <p:cNvPr name="Freeform 441" id="441"/>
              <p:cNvSpPr/>
              <p:nvPr/>
            </p:nvSpPr>
            <p:spPr>
              <a:xfrm flipH="false" flipV="false" rot="0">
                <a:off x="0" y="0"/>
                <a:ext cx="157988" cy="195707"/>
              </a:xfrm>
              <a:custGeom>
                <a:avLst/>
                <a:gdLst/>
                <a:ahLst/>
                <a:cxnLst/>
                <a:rect r="r" b="b" t="t" l="l"/>
                <a:pathLst>
                  <a:path h="195707" w="157988">
                    <a:moveTo>
                      <a:pt x="0" y="0"/>
                    </a:moveTo>
                    <a:lnTo>
                      <a:pt x="0" y="195707"/>
                    </a:lnTo>
                    <a:lnTo>
                      <a:pt x="157988" y="112903"/>
                    </a:lnTo>
                    <a:close/>
                  </a:path>
                </a:pathLst>
              </a:custGeom>
              <a:solidFill>
                <a:srgbClr val="575756"/>
              </a:solidFill>
            </p:spPr>
          </p:sp>
        </p:grpSp>
        <p:grpSp>
          <p:nvGrpSpPr>
            <p:cNvPr name="Group 442" id="442"/>
            <p:cNvGrpSpPr>
              <a:grpSpLocks noChangeAspect="true"/>
            </p:cNvGrpSpPr>
            <p:nvPr/>
          </p:nvGrpSpPr>
          <p:grpSpPr>
            <a:xfrm rot="0">
              <a:off x="5281799" y="31328504"/>
              <a:ext cx="71773" cy="88864"/>
              <a:chOff x="0" y="0"/>
              <a:chExt cx="158039" cy="195669"/>
            </a:xfrm>
          </p:grpSpPr>
          <p:sp>
            <p:nvSpPr>
              <p:cNvPr name="Freeform 443" id="443"/>
              <p:cNvSpPr/>
              <p:nvPr/>
            </p:nvSpPr>
            <p:spPr>
              <a:xfrm flipH="false" flipV="false" rot="0">
                <a:off x="0" y="0"/>
                <a:ext cx="157988" cy="195707"/>
              </a:xfrm>
              <a:custGeom>
                <a:avLst/>
                <a:gdLst/>
                <a:ahLst/>
                <a:cxnLst/>
                <a:rect r="r" b="b" t="t" l="l"/>
                <a:pathLst>
                  <a:path h="195707" w="157988">
                    <a:moveTo>
                      <a:pt x="0" y="0"/>
                    </a:moveTo>
                    <a:lnTo>
                      <a:pt x="0" y="195707"/>
                    </a:lnTo>
                    <a:lnTo>
                      <a:pt x="157988" y="112903"/>
                    </a:lnTo>
                    <a:close/>
                  </a:path>
                </a:pathLst>
              </a:custGeom>
              <a:solidFill>
                <a:srgbClr val="575756"/>
              </a:solidFill>
            </p:spPr>
          </p:sp>
        </p:grpSp>
        <p:grpSp>
          <p:nvGrpSpPr>
            <p:cNvPr name="Group 444" id="444"/>
            <p:cNvGrpSpPr>
              <a:grpSpLocks noChangeAspect="true"/>
            </p:cNvGrpSpPr>
            <p:nvPr/>
          </p:nvGrpSpPr>
          <p:grpSpPr>
            <a:xfrm rot="0">
              <a:off x="5281799" y="31518197"/>
              <a:ext cx="71773" cy="88864"/>
              <a:chOff x="0" y="0"/>
              <a:chExt cx="158039" cy="195669"/>
            </a:xfrm>
          </p:grpSpPr>
          <p:sp>
            <p:nvSpPr>
              <p:cNvPr name="Freeform 445" id="445"/>
              <p:cNvSpPr/>
              <p:nvPr/>
            </p:nvSpPr>
            <p:spPr>
              <a:xfrm flipH="false" flipV="false" rot="0">
                <a:off x="0" y="0"/>
                <a:ext cx="157988" cy="195707"/>
              </a:xfrm>
              <a:custGeom>
                <a:avLst/>
                <a:gdLst/>
                <a:ahLst/>
                <a:cxnLst/>
                <a:rect r="r" b="b" t="t" l="l"/>
                <a:pathLst>
                  <a:path h="195707" w="157988">
                    <a:moveTo>
                      <a:pt x="0" y="0"/>
                    </a:moveTo>
                    <a:lnTo>
                      <a:pt x="0" y="195707"/>
                    </a:lnTo>
                    <a:lnTo>
                      <a:pt x="157988" y="112903"/>
                    </a:lnTo>
                    <a:close/>
                  </a:path>
                </a:pathLst>
              </a:custGeom>
              <a:solidFill>
                <a:srgbClr val="575756"/>
              </a:solidFill>
            </p:spPr>
          </p:sp>
        </p:grpSp>
        <p:grpSp>
          <p:nvGrpSpPr>
            <p:cNvPr name="Group 446" id="446"/>
            <p:cNvGrpSpPr>
              <a:grpSpLocks noChangeAspect="true"/>
            </p:cNvGrpSpPr>
            <p:nvPr/>
          </p:nvGrpSpPr>
          <p:grpSpPr>
            <a:xfrm rot="0">
              <a:off x="5281799" y="31748902"/>
              <a:ext cx="71773" cy="88864"/>
              <a:chOff x="0" y="0"/>
              <a:chExt cx="158039" cy="195669"/>
            </a:xfrm>
          </p:grpSpPr>
          <p:sp>
            <p:nvSpPr>
              <p:cNvPr name="Freeform 447" id="447"/>
              <p:cNvSpPr/>
              <p:nvPr/>
            </p:nvSpPr>
            <p:spPr>
              <a:xfrm flipH="false" flipV="false" rot="0">
                <a:off x="0" y="0"/>
                <a:ext cx="157988" cy="195707"/>
              </a:xfrm>
              <a:custGeom>
                <a:avLst/>
                <a:gdLst/>
                <a:ahLst/>
                <a:cxnLst/>
                <a:rect r="r" b="b" t="t" l="l"/>
                <a:pathLst>
                  <a:path h="195707" w="157988">
                    <a:moveTo>
                      <a:pt x="0" y="0"/>
                    </a:moveTo>
                    <a:lnTo>
                      <a:pt x="0" y="195707"/>
                    </a:lnTo>
                    <a:lnTo>
                      <a:pt x="157988" y="112903"/>
                    </a:lnTo>
                    <a:close/>
                  </a:path>
                </a:pathLst>
              </a:custGeom>
              <a:solidFill>
                <a:srgbClr val="575756"/>
              </a:solidFill>
            </p:spPr>
          </p:sp>
        </p:grpSp>
        <p:grpSp>
          <p:nvGrpSpPr>
            <p:cNvPr name="Group 448" id="448"/>
            <p:cNvGrpSpPr>
              <a:grpSpLocks noChangeAspect="true"/>
            </p:cNvGrpSpPr>
            <p:nvPr/>
          </p:nvGrpSpPr>
          <p:grpSpPr>
            <a:xfrm rot="0">
              <a:off x="7365949" y="28928225"/>
              <a:ext cx="61525" cy="61516"/>
              <a:chOff x="0" y="0"/>
              <a:chExt cx="135471" cy="135458"/>
            </a:xfrm>
          </p:grpSpPr>
          <p:sp>
            <p:nvSpPr>
              <p:cNvPr name="Freeform 449" id="449"/>
              <p:cNvSpPr/>
              <p:nvPr/>
            </p:nvSpPr>
            <p:spPr>
              <a:xfrm flipH="false" flipV="false" rot="0">
                <a:off x="0" y="0"/>
                <a:ext cx="135509" cy="135382"/>
              </a:xfrm>
              <a:custGeom>
                <a:avLst/>
                <a:gdLst/>
                <a:ahLst/>
                <a:cxnLst/>
                <a:rect r="r" b="b" t="t" l="l"/>
                <a:pathLst>
                  <a:path h="135382" w="135509">
                    <a:moveTo>
                      <a:pt x="135509" y="67691"/>
                    </a:moveTo>
                    <a:cubicBezTo>
                      <a:pt x="135509" y="105156"/>
                      <a:pt x="105156" y="135382"/>
                      <a:pt x="67818" y="135382"/>
                    </a:cubicBezTo>
                    <a:cubicBezTo>
                      <a:pt x="30480" y="135382"/>
                      <a:pt x="0" y="105156"/>
                      <a:pt x="0" y="67691"/>
                    </a:cubicBezTo>
                    <a:cubicBezTo>
                      <a:pt x="0" y="30226"/>
                      <a:pt x="30353" y="0"/>
                      <a:pt x="67691" y="0"/>
                    </a:cubicBezTo>
                    <a:cubicBezTo>
                      <a:pt x="105029" y="0"/>
                      <a:pt x="135382" y="30353"/>
                      <a:pt x="135382" y="67691"/>
                    </a:cubicBezTo>
                  </a:path>
                </a:pathLst>
              </a:custGeom>
              <a:solidFill>
                <a:srgbClr val="F5F5F5"/>
              </a:solidFill>
            </p:spPr>
          </p:sp>
        </p:grpSp>
        <p:grpSp>
          <p:nvGrpSpPr>
            <p:cNvPr name="Group 450" id="450"/>
            <p:cNvGrpSpPr>
              <a:grpSpLocks noChangeAspect="true"/>
            </p:cNvGrpSpPr>
            <p:nvPr/>
          </p:nvGrpSpPr>
          <p:grpSpPr>
            <a:xfrm rot="0">
              <a:off x="7520889" y="30695280"/>
              <a:ext cx="343741" cy="343737"/>
              <a:chOff x="0" y="0"/>
              <a:chExt cx="756895" cy="756882"/>
            </a:xfrm>
          </p:grpSpPr>
          <p:sp>
            <p:nvSpPr>
              <p:cNvPr name="Freeform 451" id="451"/>
              <p:cNvSpPr/>
              <p:nvPr/>
            </p:nvSpPr>
            <p:spPr>
              <a:xfrm flipH="false" flipV="false" rot="0">
                <a:off x="63500" y="63500"/>
                <a:ext cx="629920" cy="626110"/>
              </a:xfrm>
              <a:custGeom>
                <a:avLst/>
                <a:gdLst/>
                <a:ahLst/>
                <a:cxnLst/>
                <a:rect r="r" b="b" t="t" l="l"/>
                <a:pathLst>
                  <a:path h="626110" w="629920">
                    <a:moveTo>
                      <a:pt x="629920" y="314960"/>
                    </a:moveTo>
                    <a:cubicBezTo>
                      <a:pt x="629920" y="140970"/>
                      <a:pt x="488823" y="0"/>
                      <a:pt x="314960" y="0"/>
                    </a:cubicBezTo>
                    <a:cubicBezTo>
                      <a:pt x="141097" y="0"/>
                      <a:pt x="0" y="140970"/>
                      <a:pt x="0" y="314960"/>
                    </a:cubicBezTo>
                    <a:cubicBezTo>
                      <a:pt x="0" y="472186"/>
                      <a:pt x="115189" y="602488"/>
                      <a:pt x="265684" y="626110"/>
                    </a:cubicBezTo>
                    <a:lnTo>
                      <a:pt x="265684" y="406019"/>
                    </a:lnTo>
                    <a:lnTo>
                      <a:pt x="185674" y="406019"/>
                    </a:lnTo>
                    <a:lnTo>
                      <a:pt x="185674" y="314960"/>
                    </a:lnTo>
                    <a:lnTo>
                      <a:pt x="265684" y="314960"/>
                    </a:lnTo>
                    <a:lnTo>
                      <a:pt x="265684" y="245618"/>
                    </a:lnTo>
                    <a:cubicBezTo>
                      <a:pt x="265684" y="166751"/>
                      <a:pt x="312674" y="123063"/>
                      <a:pt x="384683" y="123063"/>
                    </a:cubicBezTo>
                    <a:cubicBezTo>
                      <a:pt x="419100" y="123063"/>
                      <a:pt x="455168" y="129159"/>
                      <a:pt x="455168" y="129159"/>
                    </a:cubicBezTo>
                    <a:lnTo>
                      <a:pt x="455168" y="206629"/>
                    </a:lnTo>
                    <a:lnTo>
                      <a:pt x="415417" y="206629"/>
                    </a:lnTo>
                    <a:cubicBezTo>
                      <a:pt x="376301" y="206629"/>
                      <a:pt x="364109" y="230886"/>
                      <a:pt x="364109" y="255778"/>
                    </a:cubicBezTo>
                    <a:lnTo>
                      <a:pt x="364109" y="314960"/>
                    </a:lnTo>
                    <a:lnTo>
                      <a:pt x="451485" y="314960"/>
                    </a:lnTo>
                    <a:lnTo>
                      <a:pt x="437515" y="406019"/>
                    </a:lnTo>
                    <a:lnTo>
                      <a:pt x="364109" y="406019"/>
                    </a:lnTo>
                    <a:lnTo>
                      <a:pt x="364109" y="626110"/>
                    </a:lnTo>
                    <a:cubicBezTo>
                      <a:pt x="514731" y="602488"/>
                      <a:pt x="629920" y="472186"/>
                      <a:pt x="629920" y="314960"/>
                    </a:cubicBez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452" id="452"/>
              <p:cNvSpPr/>
              <p:nvPr/>
            </p:nvSpPr>
            <p:spPr>
              <a:xfrm flipH="false" flipV="false" rot="0">
                <a:off x="249174" y="186690"/>
                <a:ext cx="269494" cy="506730"/>
              </a:xfrm>
              <a:custGeom>
                <a:avLst/>
                <a:gdLst/>
                <a:ahLst/>
                <a:cxnLst/>
                <a:rect r="r" b="b" t="t" l="l"/>
                <a:pathLst>
                  <a:path h="506730" w="269494">
                    <a:moveTo>
                      <a:pt x="251841" y="282829"/>
                    </a:moveTo>
                    <a:lnTo>
                      <a:pt x="265811" y="191770"/>
                    </a:lnTo>
                    <a:lnTo>
                      <a:pt x="178435" y="191770"/>
                    </a:lnTo>
                    <a:lnTo>
                      <a:pt x="178435" y="132715"/>
                    </a:lnTo>
                    <a:cubicBezTo>
                      <a:pt x="178435" y="107823"/>
                      <a:pt x="190627" y="83566"/>
                      <a:pt x="229743" y="83566"/>
                    </a:cubicBezTo>
                    <a:lnTo>
                      <a:pt x="269494" y="83566"/>
                    </a:lnTo>
                    <a:lnTo>
                      <a:pt x="269494" y="6096"/>
                    </a:lnTo>
                    <a:cubicBezTo>
                      <a:pt x="269494" y="6096"/>
                      <a:pt x="233426" y="0"/>
                      <a:pt x="199009" y="0"/>
                    </a:cubicBezTo>
                    <a:cubicBezTo>
                      <a:pt x="127000" y="0"/>
                      <a:pt x="80010" y="43561"/>
                      <a:pt x="80010" y="122555"/>
                    </a:cubicBezTo>
                    <a:lnTo>
                      <a:pt x="80010" y="191770"/>
                    </a:lnTo>
                    <a:lnTo>
                      <a:pt x="0" y="191770"/>
                    </a:lnTo>
                    <a:lnTo>
                      <a:pt x="0" y="282829"/>
                    </a:lnTo>
                    <a:lnTo>
                      <a:pt x="80010" y="282829"/>
                    </a:lnTo>
                    <a:lnTo>
                      <a:pt x="80010" y="502920"/>
                    </a:lnTo>
                    <a:cubicBezTo>
                      <a:pt x="96012" y="505460"/>
                      <a:pt x="112522" y="506730"/>
                      <a:pt x="129286" y="506730"/>
                    </a:cubicBezTo>
                    <a:lnTo>
                      <a:pt x="178562" y="502920"/>
                    </a:lnTo>
                    <a:lnTo>
                      <a:pt x="178562" y="28282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453" id="453"/>
            <p:cNvGrpSpPr>
              <a:grpSpLocks noChangeAspect="true"/>
            </p:cNvGrpSpPr>
            <p:nvPr/>
          </p:nvGrpSpPr>
          <p:grpSpPr>
            <a:xfrm rot="0">
              <a:off x="8152863" y="728932"/>
              <a:ext cx="5377" cy="305960"/>
              <a:chOff x="0" y="0"/>
              <a:chExt cx="11836" cy="673710"/>
            </a:xfrm>
          </p:grpSpPr>
          <p:sp>
            <p:nvSpPr>
              <p:cNvPr name="Freeform 454" id="454"/>
              <p:cNvSpPr/>
              <p:nvPr/>
            </p:nvSpPr>
            <p:spPr>
              <a:xfrm flipH="false" flipV="false" rot="0">
                <a:off x="0" y="0"/>
                <a:ext cx="11811" cy="673735"/>
              </a:xfrm>
              <a:custGeom>
                <a:avLst/>
                <a:gdLst/>
                <a:ahLst/>
                <a:cxnLst/>
                <a:rect r="r" b="b" t="t" l="l"/>
                <a:pathLst>
                  <a:path h="673735" w="11811">
                    <a:moveTo>
                      <a:pt x="11811" y="0"/>
                    </a:moveTo>
                    <a:lnTo>
                      <a:pt x="11811" y="673735"/>
                    </a:lnTo>
                    <a:lnTo>
                      <a:pt x="0" y="6737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75756"/>
              </a:solidFill>
            </p:spPr>
          </p:sp>
        </p:grpSp>
        <p:grpSp>
          <p:nvGrpSpPr>
            <p:cNvPr name="Group 455" id="455"/>
            <p:cNvGrpSpPr>
              <a:grpSpLocks noChangeAspect="true"/>
            </p:cNvGrpSpPr>
            <p:nvPr/>
          </p:nvGrpSpPr>
          <p:grpSpPr>
            <a:xfrm rot="0">
              <a:off x="7944431" y="30695470"/>
              <a:ext cx="343741" cy="343741"/>
              <a:chOff x="0" y="0"/>
              <a:chExt cx="756895" cy="756895"/>
            </a:xfrm>
          </p:grpSpPr>
          <p:sp>
            <p:nvSpPr>
              <p:cNvPr name="Freeform 456" id="456"/>
              <p:cNvSpPr/>
              <p:nvPr/>
            </p:nvSpPr>
            <p:spPr>
              <a:xfrm flipH="false" flipV="false" rot="0">
                <a:off x="63500" y="63500"/>
                <a:ext cx="629920" cy="629920"/>
              </a:xfrm>
              <a:custGeom>
                <a:avLst/>
                <a:gdLst/>
                <a:ahLst/>
                <a:cxnLst/>
                <a:rect r="r" b="b" t="t" l="l"/>
                <a:pathLst>
                  <a:path h="629920" w="629920">
                    <a:moveTo>
                      <a:pt x="629920" y="314960"/>
                    </a:moveTo>
                    <a:cubicBezTo>
                      <a:pt x="629920" y="488950"/>
                      <a:pt x="488950" y="629920"/>
                      <a:pt x="314960" y="629920"/>
                    </a:cubicBezTo>
                    <a:cubicBezTo>
                      <a:pt x="140970" y="629920"/>
                      <a:pt x="0" y="488950"/>
                      <a:pt x="0" y="314960"/>
                    </a:cubicBezTo>
                    <a:cubicBezTo>
                      <a:pt x="0" y="140970"/>
                      <a:pt x="140970" y="0"/>
                      <a:pt x="314960" y="0"/>
                    </a:cubicBezTo>
                    <a:cubicBezTo>
                      <a:pt x="488950" y="0"/>
                      <a:pt x="629920" y="140970"/>
                      <a:pt x="629920" y="314960"/>
                    </a:cubicBezTo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457" id="457"/>
              <p:cNvSpPr/>
              <p:nvPr/>
            </p:nvSpPr>
            <p:spPr>
              <a:xfrm flipH="false" flipV="false" rot="0">
                <a:off x="454660" y="259334"/>
                <a:ext cx="431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43180">
                    <a:moveTo>
                      <a:pt x="21590" y="0"/>
                    </a:moveTo>
                    <a:cubicBezTo>
                      <a:pt x="9652" y="0"/>
                      <a:pt x="0" y="9652"/>
                      <a:pt x="0" y="21590"/>
                    </a:cubicBezTo>
                    <a:cubicBezTo>
                      <a:pt x="0" y="33528"/>
                      <a:pt x="9652" y="43180"/>
                      <a:pt x="21590" y="43180"/>
                    </a:cubicBezTo>
                    <a:cubicBezTo>
                      <a:pt x="33528" y="43180"/>
                      <a:pt x="43180" y="33528"/>
                      <a:pt x="43180" y="21590"/>
                    </a:cubicBezTo>
                    <a:cubicBezTo>
                      <a:pt x="43180" y="9652"/>
                      <a:pt x="33528" y="0"/>
                      <a:pt x="21590" y="0"/>
                    </a:cubicBez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458" id="458"/>
              <p:cNvSpPr/>
              <p:nvPr/>
            </p:nvSpPr>
            <p:spPr>
              <a:xfrm flipH="false" flipV="false" rot="0">
                <a:off x="289052" y="287020"/>
                <a:ext cx="181864" cy="181864"/>
              </a:xfrm>
              <a:custGeom>
                <a:avLst/>
                <a:gdLst/>
                <a:ahLst/>
                <a:cxnLst/>
                <a:rect r="r" b="b" t="t" l="l"/>
                <a:pathLst>
                  <a:path h="181864" w="181864">
                    <a:moveTo>
                      <a:pt x="90932" y="149225"/>
                    </a:moveTo>
                    <a:cubicBezTo>
                      <a:pt x="58801" y="149225"/>
                      <a:pt x="32639" y="123063"/>
                      <a:pt x="32639" y="90932"/>
                    </a:cubicBezTo>
                    <a:cubicBezTo>
                      <a:pt x="32639" y="58801"/>
                      <a:pt x="58801" y="32639"/>
                      <a:pt x="90932" y="32639"/>
                    </a:cubicBezTo>
                    <a:cubicBezTo>
                      <a:pt x="123063" y="32639"/>
                      <a:pt x="149225" y="58801"/>
                      <a:pt x="149225" y="90932"/>
                    </a:cubicBezTo>
                    <a:cubicBezTo>
                      <a:pt x="149225" y="123063"/>
                      <a:pt x="123063" y="149225"/>
                      <a:pt x="90932" y="149225"/>
                    </a:cubicBezTo>
                    <a:moveTo>
                      <a:pt x="90932" y="0"/>
                    </a:moveTo>
                    <a:cubicBezTo>
                      <a:pt x="40767" y="0"/>
                      <a:pt x="0" y="40767"/>
                      <a:pt x="0" y="90932"/>
                    </a:cubicBezTo>
                    <a:cubicBezTo>
                      <a:pt x="0" y="141097"/>
                      <a:pt x="40767" y="181864"/>
                      <a:pt x="90932" y="181864"/>
                    </a:cubicBezTo>
                    <a:cubicBezTo>
                      <a:pt x="141097" y="181864"/>
                      <a:pt x="181864" y="141097"/>
                      <a:pt x="181864" y="90932"/>
                    </a:cubicBezTo>
                    <a:cubicBezTo>
                      <a:pt x="181864" y="40767"/>
                      <a:pt x="141097" y="0"/>
                      <a:pt x="90932" y="0"/>
                    </a:cubicBez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459" id="459"/>
              <p:cNvSpPr/>
              <p:nvPr/>
            </p:nvSpPr>
            <p:spPr>
              <a:xfrm flipH="false" flipV="false" rot="0">
                <a:off x="193802" y="193421"/>
                <a:ext cx="369189" cy="369189"/>
              </a:xfrm>
              <a:custGeom>
                <a:avLst/>
                <a:gdLst/>
                <a:ahLst/>
                <a:cxnLst/>
                <a:rect r="r" b="b" t="t" l="l"/>
                <a:pathLst>
                  <a:path h="369189" w="369189">
                    <a:moveTo>
                      <a:pt x="110871" y="34671"/>
                    </a:moveTo>
                    <a:cubicBezTo>
                      <a:pt x="68834" y="34671"/>
                      <a:pt x="34671" y="68834"/>
                      <a:pt x="34671" y="110871"/>
                    </a:cubicBezTo>
                    <a:lnTo>
                      <a:pt x="34671" y="258318"/>
                    </a:lnTo>
                    <a:cubicBezTo>
                      <a:pt x="34671" y="300355"/>
                      <a:pt x="68834" y="334518"/>
                      <a:pt x="110871" y="334518"/>
                    </a:cubicBezTo>
                    <a:lnTo>
                      <a:pt x="258318" y="334518"/>
                    </a:lnTo>
                    <a:cubicBezTo>
                      <a:pt x="300355" y="334518"/>
                      <a:pt x="334518" y="300355"/>
                      <a:pt x="334518" y="258318"/>
                    </a:cubicBezTo>
                    <a:lnTo>
                      <a:pt x="334518" y="110871"/>
                    </a:lnTo>
                    <a:cubicBezTo>
                      <a:pt x="334518" y="68834"/>
                      <a:pt x="300355" y="34671"/>
                      <a:pt x="258318" y="34671"/>
                    </a:cubicBezTo>
                    <a:close/>
                    <a:moveTo>
                      <a:pt x="258318" y="369189"/>
                    </a:moveTo>
                    <a:lnTo>
                      <a:pt x="110871" y="369189"/>
                    </a:lnTo>
                    <a:cubicBezTo>
                      <a:pt x="49657" y="369189"/>
                      <a:pt x="0" y="319405"/>
                      <a:pt x="0" y="258318"/>
                    </a:cubicBezTo>
                    <a:lnTo>
                      <a:pt x="0" y="110871"/>
                    </a:lnTo>
                    <a:cubicBezTo>
                      <a:pt x="0" y="49657"/>
                      <a:pt x="49784" y="0"/>
                      <a:pt x="110871" y="0"/>
                    </a:cubicBezTo>
                    <a:lnTo>
                      <a:pt x="258318" y="0"/>
                    </a:lnTo>
                    <a:cubicBezTo>
                      <a:pt x="319532" y="0"/>
                      <a:pt x="369189" y="49784"/>
                      <a:pt x="369189" y="110871"/>
                    </a:cubicBezTo>
                    <a:lnTo>
                      <a:pt x="369189" y="258318"/>
                    </a:lnTo>
                    <a:cubicBezTo>
                      <a:pt x="369189" y="319532"/>
                      <a:pt x="319405" y="369189"/>
                      <a:pt x="258318" y="369189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460" id="460"/>
            <p:cNvGrpSpPr>
              <a:grpSpLocks noChangeAspect="true"/>
            </p:cNvGrpSpPr>
            <p:nvPr/>
          </p:nvGrpSpPr>
          <p:grpSpPr>
            <a:xfrm rot="0">
              <a:off x="8270195" y="104990"/>
              <a:ext cx="210729" cy="210733"/>
              <a:chOff x="0" y="0"/>
              <a:chExt cx="464007" cy="464020"/>
            </a:xfrm>
          </p:grpSpPr>
          <p:sp>
            <p:nvSpPr>
              <p:cNvPr name="Freeform 461" id="461"/>
              <p:cNvSpPr/>
              <p:nvPr/>
            </p:nvSpPr>
            <p:spPr>
              <a:xfrm flipH="false" flipV="false" rot="0">
                <a:off x="63500" y="63500"/>
                <a:ext cx="337058" cy="335026"/>
              </a:xfrm>
              <a:custGeom>
                <a:avLst/>
                <a:gdLst/>
                <a:ahLst/>
                <a:cxnLst/>
                <a:rect r="r" b="b" t="t" l="l"/>
                <a:pathLst>
                  <a:path h="335026" w="337058">
                    <a:moveTo>
                      <a:pt x="337058" y="168529"/>
                    </a:moveTo>
                    <a:cubicBezTo>
                      <a:pt x="337058" y="75438"/>
                      <a:pt x="261620" y="0"/>
                      <a:pt x="168529" y="0"/>
                    </a:cubicBezTo>
                    <a:cubicBezTo>
                      <a:pt x="75438" y="0"/>
                      <a:pt x="0" y="75438"/>
                      <a:pt x="0" y="168529"/>
                    </a:cubicBezTo>
                    <a:cubicBezTo>
                      <a:pt x="0" y="252603"/>
                      <a:pt x="61595" y="322326"/>
                      <a:pt x="142240" y="335026"/>
                    </a:cubicBezTo>
                    <a:lnTo>
                      <a:pt x="142240" y="217170"/>
                    </a:lnTo>
                    <a:lnTo>
                      <a:pt x="99441" y="217170"/>
                    </a:lnTo>
                    <a:lnTo>
                      <a:pt x="99441" y="168529"/>
                    </a:lnTo>
                    <a:lnTo>
                      <a:pt x="142240" y="168529"/>
                    </a:lnTo>
                    <a:lnTo>
                      <a:pt x="142240" y="131445"/>
                    </a:lnTo>
                    <a:cubicBezTo>
                      <a:pt x="142240" y="89154"/>
                      <a:pt x="167386" y="65913"/>
                      <a:pt x="205867" y="65913"/>
                    </a:cubicBezTo>
                    <a:cubicBezTo>
                      <a:pt x="224282" y="65913"/>
                      <a:pt x="243586" y="69215"/>
                      <a:pt x="243586" y="69215"/>
                    </a:cubicBezTo>
                    <a:lnTo>
                      <a:pt x="243586" y="110744"/>
                    </a:lnTo>
                    <a:lnTo>
                      <a:pt x="222250" y="110744"/>
                    </a:lnTo>
                    <a:cubicBezTo>
                      <a:pt x="201295" y="110744"/>
                      <a:pt x="194818" y="123698"/>
                      <a:pt x="194818" y="137033"/>
                    </a:cubicBezTo>
                    <a:lnTo>
                      <a:pt x="194818" y="168656"/>
                    </a:lnTo>
                    <a:lnTo>
                      <a:pt x="241554" y="168656"/>
                    </a:lnTo>
                    <a:lnTo>
                      <a:pt x="234061" y="217297"/>
                    </a:lnTo>
                    <a:lnTo>
                      <a:pt x="194818" y="217297"/>
                    </a:lnTo>
                    <a:lnTo>
                      <a:pt x="194818" y="335026"/>
                    </a:lnTo>
                    <a:cubicBezTo>
                      <a:pt x="275336" y="322326"/>
                      <a:pt x="336931" y="252730"/>
                      <a:pt x="336931" y="168529"/>
                    </a:cubicBezTo>
                  </a:path>
                </a:pathLst>
              </a:custGeom>
              <a:solidFill>
                <a:srgbClr val="AD0718"/>
              </a:solidFill>
            </p:spPr>
          </p:sp>
          <p:sp>
            <p:nvSpPr>
              <p:cNvPr name="Freeform 462" id="462"/>
              <p:cNvSpPr/>
              <p:nvPr/>
            </p:nvSpPr>
            <p:spPr>
              <a:xfrm flipH="false" flipV="false" rot="0">
                <a:off x="162941" y="129286"/>
                <a:ext cx="144018" cy="271145"/>
              </a:xfrm>
              <a:custGeom>
                <a:avLst/>
                <a:gdLst/>
                <a:ahLst/>
                <a:cxnLst/>
                <a:rect r="r" b="b" t="t" l="l"/>
                <a:pathLst>
                  <a:path h="271145" w="144018">
                    <a:moveTo>
                      <a:pt x="134620" y="151384"/>
                    </a:moveTo>
                    <a:lnTo>
                      <a:pt x="142113" y="102743"/>
                    </a:lnTo>
                    <a:lnTo>
                      <a:pt x="95377" y="102743"/>
                    </a:lnTo>
                    <a:lnTo>
                      <a:pt x="95377" y="71120"/>
                    </a:lnTo>
                    <a:cubicBezTo>
                      <a:pt x="95377" y="57785"/>
                      <a:pt x="101854" y="44831"/>
                      <a:pt x="122809" y="44831"/>
                    </a:cubicBezTo>
                    <a:lnTo>
                      <a:pt x="144018" y="44831"/>
                    </a:lnTo>
                    <a:lnTo>
                      <a:pt x="144018" y="3302"/>
                    </a:lnTo>
                    <a:cubicBezTo>
                      <a:pt x="144018" y="3302"/>
                      <a:pt x="124714" y="0"/>
                      <a:pt x="106299" y="0"/>
                    </a:cubicBezTo>
                    <a:cubicBezTo>
                      <a:pt x="67818" y="0"/>
                      <a:pt x="42672" y="23368"/>
                      <a:pt x="42672" y="65532"/>
                    </a:cubicBezTo>
                    <a:lnTo>
                      <a:pt x="42672" y="102616"/>
                    </a:lnTo>
                    <a:lnTo>
                      <a:pt x="0" y="102616"/>
                    </a:lnTo>
                    <a:lnTo>
                      <a:pt x="0" y="151384"/>
                    </a:lnTo>
                    <a:lnTo>
                      <a:pt x="42799" y="151384"/>
                    </a:lnTo>
                    <a:lnTo>
                      <a:pt x="42799" y="269113"/>
                    </a:lnTo>
                    <a:cubicBezTo>
                      <a:pt x="51435" y="270510"/>
                      <a:pt x="60198" y="271145"/>
                      <a:pt x="69088" y="271145"/>
                    </a:cubicBezTo>
                    <a:lnTo>
                      <a:pt x="95377" y="269113"/>
                    </a:lnTo>
                    <a:lnTo>
                      <a:pt x="95377" y="15138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463" id="463"/>
            <p:cNvGrpSpPr>
              <a:grpSpLocks noChangeAspect="true"/>
            </p:cNvGrpSpPr>
            <p:nvPr/>
          </p:nvGrpSpPr>
          <p:grpSpPr>
            <a:xfrm rot="0">
              <a:off x="8414528" y="828852"/>
              <a:ext cx="229429" cy="156458"/>
              <a:chOff x="0" y="0"/>
              <a:chExt cx="505181" cy="344500"/>
            </a:xfrm>
          </p:grpSpPr>
          <p:sp>
            <p:nvSpPr>
              <p:cNvPr name="Freeform 464" id="464"/>
              <p:cNvSpPr/>
              <p:nvPr/>
            </p:nvSpPr>
            <p:spPr>
              <a:xfrm flipH="false" flipV="false" rot="0">
                <a:off x="0" y="0"/>
                <a:ext cx="505206" cy="344424"/>
              </a:xfrm>
              <a:custGeom>
                <a:avLst/>
                <a:gdLst/>
                <a:ahLst/>
                <a:cxnLst/>
                <a:rect r="r" b="b" t="t" l="l"/>
                <a:pathLst>
                  <a:path h="344424" w="505206">
                    <a:moveTo>
                      <a:pt x="481711" y="303911"/>
                    </a:moveTo>
                    <a:lnTo>
                      <a:pt x="344043" y="155575"/>
                    </a:lnTo>
                    <a:cubicBezTo>
                      <a:pt x="389890" y="116713"/>
                      <a:pt x="435356" y="77978"/>
                      <a:pt x="481711" y="38481"/>
                    </a:cubicBezTo>
                    <a:close/>
                    <a:moveTo>
                      <a:pt x="38989" y="321183"/>
                    </a:moveTo>
                    <a:lnTo>
                      <a:pt x="178943" y="170434"/>
                    </a:lnTo>
                    <a:cubicBezTo>
                      <a:pt x="189611" y="179451"/>
                      <a:pt x="199898" y="188214"/>
                      <a:pt x="210185" y="196977"/>
                    </a:cubicBezTo>
                    <a:lnTo>
                      <a:pt x="242951" y="224917"/>
                    </a:lnTo>
                    <a:cubicBezTo>
                      <a:pt x="250317" y="231140"/>
                      <a:pt x="255143" y="231140"/>
                      <a:pt x="262636" y="224790"/>
                    </a:cubicBezTo>
                    <a:lnTo>
                      <a:pt x="326517" y="170561"/>
                    </a:lnTo>
                    <a:cubicBezTo>
                      <a:pt x="373126" y="220726"/>
                      <a:pt x="419354" y="270637"/>
                      <a:pt x="466344" y="321183"/>
                    </a:cubicBezTo>
                    <a:close/>
                    <a:moveTo>
                      <a:pt x="23368" y="38227"/>
                    </a:moveTo>
                    <a:lnTo>
                      <a:pt x="161417" y="155575"/>
                    </a:lnTo>
                    <a:cubicBezTo>
                      <a:pt x="115443" y="205105"/>
                      <a:pt x="69850" y="254254"/>
                      <a:pt x="23368" y="304292"/>
                    </a:cubicBezTo>
                    <a:close/>
                    <a:moveTo>
                      <a:pt x="464058" y="23368"/>
                    </a:moveTo>
                    <a:lnTo>
                      <a:pt x="252730" y="203073"/>
                    </a:lnTo>
                    <a:cubicBezTo>
                      <a:pt x="182499" y="143383"/>
                      <a:pt x="112522" y="83820"/>
                      <a:pt x="41275" y="23368"/>
                    </a:cubicBezTo>
                    <a:close/>
                    <a:moveTo>
                      <a:pt x="505079" y="39497"/>
                    </a:moveTo>
                    <a:lnTo>
                      <a:pt x="504952" y="32131"/>
                    </a:lnTo>
                    <a:cubicBezTo>
                      <a:pt x="500253" y="10795"/>
                      <a:pt x="485775" y="0"/>
                      <a:pt x="465836" y="0"/>
                    </a:cubicBezTo>
                    <a:lnTo>
                      <a:pt x="252984" y="0"/>
                    </a:lnTo>
                    <a:cubicBezTo>
                      <a:pt x="181991" y="0"/>
                      <a:pt x="110998" y="0"/>
                      <a:pt x="40132" y="0"/>
                    </a:cubicBezTo>
                    <a:cubicBezTo>
                      <a:pt x="15113" y="0"/>
                      <a:pt x="0" y="15113"/>
                      <a:pt x="0" y="40005"/>
                    </a:cubicBezTo>
                    <a:lnTo>
                      <a:pt x="0" y="304546"/>
                    </a:lnTo>
                    <a:cubicBezTo>
                      <a:pt x="0" y="329057"/>
                      <a:pt x="15367" y="344424"/>
                      <a:pt x="39751" y="344424"/>
                    </a:cubicBezTo>
                    <a:lnTo>
                      <a:pt x="465582" y="344424"/>
                    </a:lnTo>
                    <a:cubicBezTo>
                      <a:pt x="490093" y="344424"/>
                      <a:pt x="505206" y="329311"/>
                      <a:pt x="505206" y="304673"/>
                    </a:cubicBezTo>
                    <a:lnTo>
                      <a:pt x="505206" y="39497"/>
                    </a:lnTo>
                  </a:path>
                </a:pathLst>
              </a:custGeom>
              <a:solidFill>
                <a:srgbClr val="E20613"/>
              </a:solidFill>
            </p:spPr>
          </p:sp>
        </p:grpSp>
        <p:grpSp>
          <p:nvGrpSpPr>
            <p:cNvPr name="Group 465" id="465"/>
            <p:cNvGrpSpPr>
              <a:grpSpLocks noChangeAspect="true"/>
            </p:cNvGrpSpPr>
            <p:nvPr/>
          </p:nvGrpSpPr>
          <p:grpSpPr>
            <a:xfrm rot="0">
              <a:off x="8394270" y="30699480"/>
              <a:ext cx="343741" cy="343741"/>
              <a:chOff x="0" y="0"/>
              <a:chExt cx="756895" cy="756895"/>
            </a:xfrm>
          </p:grpSpPr>
          <p:sp>
            <p:nvSpPr>
              <p:cNvPr name="Freeform 466" id="466"/>
              <p:cNvSpPr/>
              <p:nvPr/>
            </p:nvSpPr>
            <p:spPr>
              <a:xfrm flipH="false" flipV="false" rot="0">
                <a:off x="63500" y="63500"/>
                <a:ext cx="629920" cy="629920"/>
              </a:xfrm>
              <a:custGeom>
                <a:avLst/>
                <a:gdLst/>
                <a:ahLst/>
                <a:cxnLst/>
                <a:rect r="r" b="b" t="t" l="l"/>
                <a:pathLst>
                  <a:path h="629920" w="629920">
                    <a:moveTo>
                      <a:pt x="629920" y="314960"/>
                    </a:moveTo>
                    <a:cubicBezTo>
                      <a:pt x="629920" y="488950"/>
                      <a:pt x="488950" y="629920"/>
                      <a:pt x="314960" y="629920"/>
                    </a:cubicBezTo>
                    <a:cubicBezTo>
                      <a:pt x="140970" y="629920"/>
                      <a:pt x="0" y="488950"/>
                      <a:pt x="0" y="314960"/>
                    </a:cubicBezTo>
                    <a:cubicBezTo>
                      <a:pt x="0" y="140970"/>
                      <a:pt x="140970" y="0"/>
                      <a:pt x="314960" y="0"/>
                    </a:cubicBezTo>
                    <a:cubicBezTo>
                      <a:pt x="488950" y="0"/>
                      <a:pt x="629920" y="140970"/>
                      <a:pt x="629920" y="314960"/>
                    </a:cubicBezTo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467" id="467"/>
              <p:cNvSpPr/>
              <p:nvPr/>
            </p:nvSpPr>
            <p:spPr>
              <a:xfrm flipH="false" flipV="false" rot="0">
                <a:off x="202438" y="257175"/>
                <a:ext cx="344551" cy="241300"/>
              </a:xfrm>
              <a:custGeom>
                <a:avLst/>
                <a:gdLst/>
                <a:ahLst/>
                <a:cxnLst/>
                <a:rect r="r" b="b" t="t" l="l"/>
                <a:pathLst>
                  <a:path h="241300" w="344551">
                    <a:moveTo>
                      <a:pt x="230886" y="127254"/>
                    </a:moveTo>
                    <a:lnTo>
                      <a:pt x="144145" y="170180"/>
                    </a:lnTo>
                    <a:cubicBezTo>
                      <a:pt x="140716" y="172085"/>
                      <a:pt x="129159" y="169545"/>
                      <a:pt x="129159" y="165735"/>
                    </a:cubicBezTo>
                    <a:lnTo>
                      <a:pt x="129159" y="77597"/>
                    </a:lnTo>
                    <a:cubicBezTo>
                      <a:pt x="129159" y="73660"/>
                      <a:pt x="140843" y="71247"/>
                      <a:pt x="144145" y="73152"/>
                    </a:cubicBezTo>
                    <a:lnTo>
                      <a:pt x="227203" y="118364"/>
                    </a:lnTo>
                    <a:cubicBezTo>
                      <a:pt x="230632" y="120396"/>
                      <a:pt x="234315" y="125349"/>
                      <a:pt x="230759" y="127254"/>
                    </a:cubicBezTo>
                    <a:moveTo>
                      <a:pt x="344424" y="75565"/>
                    </a:moveTo>
                    <a:cubicBezTo>
                      <a:pt x="344424" y="33782"/>
                      <a:pt x="310515" y="0"/>
                      <a:pt x="268859" y="0"/>
                    </a:cubicBezTo>
                    <a:lnTo>
                      <a:pt x="75565" y="0"/>
                    </a:lnTo>
                    <a:cubicBezTo>
                      <a:pt x="33782" y="0"/>
                      <a:pt x="0" y="33909"/>
                      <a:pt x="0" y="75565"/>
                    </a:cubicBezTo>
                    <a:lnTo>
                      <a:pt x="0" y="165608"/>
                    </a:lnTo>
                    <a:cubicBezTo>
                      <a:pt x="0" y="207391"/>
                      <a:pt x="33909" y="241300"/>
                      <a:pt x="75565" y="241300"/>
                    </a:cubicBezTo>
                    <a:lnTo>
                      <a:pt x="268986" y="241300"/>
                    </a:lnTo>
                    <a:cubicBezTo>
                      <a:pt x="310769" y="241300"/>
                      <a:pt x="344551" y="207391"/>
                      <a:pt x="344551" y="16560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468" id="468"/>
            <p:cNvGrpSpPr>
              <a:grpSpLocks noChangeAspect="true"/>
            </p:cNvGrpSpPr>
            <p:nvPr/>
          </p:nvGrpSpPr>
          <p:grpSpPr>
            <a:xfrm rot="0">
              <a:off x="8528463" y="136655"/>
              <a:ext cx="147404" cy="147404"/>
              <a:chOff x="0" y="0"/>
              <a:chExt cx="324574" cy="324574"/>
            </a:xfrm>
          </p:grpSpPr>
          <p:sp>
            <p:nvSpPr>
              <p:cNvPr name="Freeform 469" id="469"/>
              <p:cNvSpPr/>
              <p:nvPr/>
            </p:nvSpPr>
            <p:spPr>
              <a:xfrm flipH="false" flipV="false" rot="0">
                <a:off x="203073" y="98806"/>
                <a:ext cx="23241" cy="23241"/>
              </a:xfrm>
              <a:custGeom>
                <a:avLst/>
                <a:gdLst/>
                <a:ahLst/>
                <a:cxnLst/>
                <a:rect r="r" b="b" t="t" l="l"/>
                <a:pathLst>
                  <a:path h="23241" w="23241">
                    <a:moveTo>
                      <a:pt x="11557" y="0"/>
                    </a:moveTo>
                    <a:lnTo>
                      <a:pt x="0" y="5207"/>
                    </a:lnTo>
                    <a:lnTo>
                      <a:pt x="5207" y="23241"/>
                    </a:lnTo>
                    <a:lnTo>
                      <a:pt x="23241" y="18034"/>
                    </a:lnTo>
                    <a:lnTo>
                      <a:pt x="18034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470" id="470"/>
              <p:cNvSpPr/>
              <p:nvPr/>
            </p:nvSpPr>
            <p:spPr>
              <a:xfrm flipH="false" flipV="false" rot="0">
                <a:off x="114427" y="113538"/>
                <a:ext cx="97282" cy="97282"/>
              </a:xfrm>
              <a:custGeom>
                <a:avLst/>
                <a:gdLst/>
                <a:ahLst/>
                <a:cxnLst/>
                <a:rect r="r" b="b" t="t" l="l"/>
                <a:pathLst>
                  <a:path h="97282" w="97282">
                    <a:moveTo>
                      <a:pt x="48641" y="79883"/>
                    </a:moveTo>
                    <a:cubicBezTo>
                      <a:pt x="31496" y="79883"/>
                      <a:pt x="17526" y="65913"/>
                      <a:pt x="17526" y="48768"/>
                    </a:cubicBezTo>
                    <a:cubicBezTo>
                      <a:pt x="17526" y="31623"/>
                      <a:pt x="31496" y="17653"/>
                      <a:pt x="48641" y="17653"/>
                    </a:cubicBezTo>
                    <a:cubicBezTo>
                      <a:pt x="65786" y="17653"/>
                      <a:pt x="79756" y="31623"/>
                      <a:pt x="79756" y="48768"/>
                    </a:cubicBezTo>
                    <a:cubicBezTo>
                      <a:pt x="79756" y="65913"/>
                      <a:pt x="65786" y="79883"/>
                      <a:pt x="48641" y="79883"/>
                    </a:cubicBezTo>
                    <a:moveTo>
                      <a:pt x="48641" y="0"/>
                    </a:moveTo>
                    <a:cubicBezTo>
                      <a:pt x="21844" y="0"/>
                      <a:pt x="0" y="21844"/>
                      <a:pt x="0" y="48641"/>
                    </a:cubicBezTo>
                    <a:cubicBezTo>
                      <a:pt x="0" y="75438"/>
                      <a:pt x="21844" y="97282"/>
                      <a:pt x="48641" y="97282"/>
                    </a:cubicBezTo>
                    <a:cubicBezTo>
                      <a:pt x="75438" y="97282"/>
                      <a:pt x="97282" y="75438"/>
                      <a:pt x="97282" y="48641"/>
                    </a:cubicBezTo>
                    <a:cubicBezTo>
                      <a:pt x="97282" y="21844"/>
                      <a:pt x="75438" y="0"/>
                      <a:pt x="48641" y="0"/>
                    </a:cubicBez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471" id="471"/>
              <p:cNvSpPr/>
              <p:nvPr/>
            </p:nvSpPr>
            <p:spPr>
              <a:xfrm flipH="false" flipV="false" rot="0">
                <a:off x="63500" y="63500"/>
                <a:ext cx="197485" cy="197612"/>
              </a:xfrm>
              <a:custGeom>
                <a:avLst/>
                <a:gdLst/>
                <a:ahLst/>
                <a:cxnLst/>
                <a:rect r="r" b="b" t="t" l="l"/>
                <a:pathLst>
                  <a:path h="197612" w="197485">
                    <a:moveTo>
                      <a:pt x="59309" y="18542"/>
                    </a:moveTo>
                    <a:cubicBezTo>
                      <a:pt x="36830" y="18542"/>
                      <a:pt x="18542" y="36830"/>
                      <a:pt x="18542" y="59309"/>
                    </a:cubicBezTo>
                    <a:lnTo>
                      <a:pt x="18542" y="138176"/>
                    </a:lnTo>
                    <a:cubicBezTo>
                      <a:pt x="18542" y="160655"/>
                      <a:pt x="36830" y="178943"/>
                      <a:pt x="59309" y="178943"/>
                    </a:cubicBezTo>
                    <a:lnTo>
                      <a:pt x="138176" y="178943"/>
                    </a:lnTo>
                    <a:cubicBezTo>
                      <a:pt x="160655" y="178943"/>
                      <a:pt x="178943" y="160655"/>
                      <a:pt x="178943" y="138176"/>
                    </a:cubicBezTo>
                    <a:lnTo>
                      <a:pt x="178943" y="59309"/>
                    </a:lnTo>
                    <a:cubicBezTo>
                      <a:pt x="178943" y="36830"/>
                      <a:pt x="160655" y="18542"/>
                      <a:pt x="138176" y="18542"/>
                    </a:cubicBezTo>
                    <a:close/>
                    <a:moveTo>
                      <a:pt x="138176" y="197485"/>
                    </a:moveTo>
                    <a:lnTo>
                      <a:pt x="59309" y="197485"/>
                    </a:lnTo>
                    <a:cubicBezTo>
                      <a:pt x="26670" y="197612"/>
                      <a:pt x="0" y="170942"/>
                      <a:pt x="0" y="138176"/>
                    </a:cubicBezTo>
                    <a:lnTo>
                      <a:pt x="0" y="59309"/>
                    </a:lnTo>
                    <a:cubicBezTo>
                      <a:pt x="0" y="26670"/>
                      <a:pt x="26670" y="0"/>
                      <a:pt x="59309" y="0"/>
                    </a:cubicBezTo>
                    <a:lnTo>
                      <a:pt x="138176" y="0"/>
                    </a:lnTo>
                    <a:cubicBezTo>
                      <a:pt x="170942" y="0"/>
                      <a:pt x="197485" y="26670"/>
                      <a:pt x="197485" y="59309"/>
                    </a:cubicBezTo>
                    <a:lnTo>
                      <a:pt x="197485" y="138176"/>
                    </a:lnTo>
                    <a:cubicBezTo>
                      <a:pt x="197485" y="170942"/>
                      <a:pt x="170815" y="197485"/>
                      <a:pt x="138176" y="197485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472" id="472"/>
            <p:cNvGrpSpPr>
              <a:grpSpLocks noChangeAspect="true"/>
            </p:cNvGrpSpPr>
            <p:nvPr/>
          </p:nvGrpSpPr>
          <p:grpSpPr>
            <a:xfrm rot="0">
              <a:off x="49988" y="29864987"/>
              <a:ext cx="11052767" cy="2885"/>
              <a:chOff x="0" y="0"/>
              <a:chExt cx="24337429" cy="6350"/>
            </a:xfrm>
          </p:grpSpPr>
          <p:sp>
            <p:nvSpPr>
              <p:cNvPr name="Freeform 473" id="473"/>
              <p:cNvSpPr/>
              <p:nvPr/>
            </p:nvSpPr>
            <p:spPr>
              <a:xfrm flipH="false" flipV="false" rot="0">
                <a:off x="0" y="0"/>
                <a:ext cx="24337390" cy="6350"/>
              </a:xfrm>
              <a:custGeom>
                <a:avLst/>
                <a:gdLst/>
                <a:ahLst/>
                <a:cxnLst/>
                <a:rect r="r" b="b" t="t" l="l"/>
                <a:pathLst>
                  <a:path h="6350" w="24337390">
                    <a:moveTo>
                      <a:pt x="0" y="0"/>
                    </a:moveTo>
                    <a:lnTo>
                      <a:pt x="0" y="6350"/>
                    </a:lnTo>
                    <a:lnTo>
                      <a:pt x="24337390" y="6350"/>
                    </a:lnTo>
                    <a:lnTo>
                      <a:pt x="24337390" y="63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75756"/>
              </a:solidFill>
            </p:spPr>
          </p:sp>
        </p:grpSp>
        <p:grpSp>
          <p:nvGrpSpPr>
            <p:cNvPr name="Group 474" id="474"/>
            <p:cNvGrpSpPr>
              <a:grpSpLocks noChangeAspect="true"/>
            </p:cNvGrpSpPr>
            <p:nvPr/>
          </p:nvGrpSpPr>
          <p:grpSpPr>
            <a:xfrm rot="0">
              <a:off x="8349" y="32368618"/>
              <a:ext cx="11123242" cy="1078530"/>
              <a:chOff x="0" y="0"/>
              <a:chExt cx="24492610" cy="2374849"/>
            </a:xfrm>
          </p:grpSpPr>
          <p:sp>
            <p:nvSpPr>
              <p:cNvPr name="Freeform 475" id="475"/>
              <p:cNvSpPr/>
              <p:nvPr/>
            </p:nvSpPr>
            <p:spPr>
              <a:xfrm flipH="false" flipV="false" rot="0">
                <a:off x="63500" y="63500"/>
                <a:ext cx="24365586" cy="2247900"/>
              </a:xfrm>
              <a:custGeom>
                <a:avLst/>
                <a:gdLst/>
                <a:ahLst/>
                <a:cxnLst/>
                <a:rect r="r" b="b" t="t" l="l"/>
                <a:pathLst>
                  <a:path h="2247900" w="24365586">
                    <a:moveTo>
                      <a:pt x="0" y="0"/>
                    </a:moveTo>
                    <a:lnTo>
                      <a:pt x="0" y="2247900"/>
                    </a:lnTo>
                    <a:lnTo>
                      <a:pt x="24365586" y="2247900"/>
                    </a:lnTo>
                    <a:lnTo>
                      <a:pt x="24365586" y="0"/>
                    </a:lnTo>
                    <a:close/>
                  </a:path>
                </a:pathLst>
              </a:custGeom>
              <a:solidFill>
                <a:srgbClr val="575756"/>
              </a:solidFill>
            </p:spPr>
          </p:sp>
          <p:sp>
            <p:nvSpPr>
              <p:cNvPr name="Freeform 476" id="476"/>
              <p:cNvSpPr/>
              <p:nvPr/>
            </p:nvSpPr>
            <p:spPr>
              <a:xfrm flipH="false" flipV="false" rot="0">
                <a:off x="14501368" y="974979"/>
                <a:ext cx="157987" cy="195707"/>
              </a:xfrm>
              <a:custGeom>
                <a:avLst/>
                <a:gdLst/>
                <a:ahLst/>
                <a:cxnLst/>
                <a:rect r="r" b="b" t="t" l="l"/>
                <a:pathLst>
                  <a:path h="195707" w="157987">
                    <a:moveTo>
                      <a:pt x="0" y="0"/>
                    </a:moveTo>
                    <a:lnTo>
                      <a:pt x="0" y="195707"/>
                    </a:lnTo>
                    <a:lnTo>
                      <a:pt x="157987" y="112903"/>
                    </a:lnTo>
                    <a:close/>
                  </a:path>
                </a:pathLst>
              </a:custGeom>
              <a:solidFill>
                <a:srgbClr val="F6A92D"/>
              </a:solidFill>
            </p:spPr>
          </p:sp>
        </p:grpSp>
        <p:grpSp>
          <p:nvGrpSpPr>
            <p:cNvPr name="Group 477" id="477"/>
            <p:cNvGrpSpPr>
              <a:grpSpLocks noChangeAspect="true"/>
            </p:cNvGrpSpPr>
            <p:nvPr/>
          </p:nvGrpSpPr>
          <p:grpSpPr>
            <a:xfrm rot="0">
              <a:off x="5644677" y="8243695"/>
              <a:ext cx="4134944" cy="2670194"/>
              <a:chOff x="0" y="0"/>
              <a:chExt cx="9104859" cy="5879579"/>
            </a:xfrm>
          </p:grpSpPr>
          <p:sp>
            <p:nvSpPr>
              <p:cNvPr name="Freeform 478" id="478"/>
              <p:cNvSpPr/>
              <p:nvPr/>
            </p:nvSpPr>
            <p:spPr>
              <a:xfrm flipH="false" flipV="false" rot="0">
                <a:off x="-41148" y="-41148"/>
                <a:ext cx="8487537" cy="5961888"/>
              </a:xfrm>
              <a:custGeom>
                <a:avLst/>
                <a:gdLst/>
                <a:ahLst/>
                <a:cxnLst/>
                <a:rect r="r" b="b" t="t" l="l"/>
                <a:pathLst>
                  <a:path h="5961888" w="8487537">
                    <a:moveTo>
                      <a:pt x="8033893" y="1480820"/>
                    </a:moveTo>
                    <a:lnTo>
                      <a:pt x="1245997" y="5743067"/>
                    </a:lnTo>
                    <a:cubicBezTo>
                      <a:pt x="897509" y="5961888"/>
                      <a:pt x="437642" y="5856732"/>
                      <a:pt x="218821" y="5508244"/>
                    </a:cubicBezTo>
                    <a:cubicBezTo>
                      <a:pt x="0" y="5159756"/>
                      <a:pt x="105156" y="4699889"/>
                      <a:pt x="453644" y="4481068"/>
                    </a:cubicBezTo>
                    <a:lnTo>
                      <a:pt x="7241540" y="218821"/>
                    </a:lnTo>
                    <a:cubicBezTo>
                      <a:pt x="7590028" y="0"/>
                      <a:pt x="8049896" y="105156"/>
                      <a:pt x="8268716" y="453644"/>
                    </a:cubicBezTo>
                    <a:cubicBezTo>
                      <a:pt x="8487537" y="802132"/>
                      <a:pt x="8382381" y="1261999"/>
                      <a:pt x="8033893" y="1480820"/>
                    </a:cubicBez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479" id="479"/>
              <p:cNvSpPr/>
              <p:nvPr/>
            </p:nvSpPr>
            <p:spPr>
              <a:xfrm flipH="false" flipV="false" rot="0">
                <a:off x="3356737" y="1189355"/>
                <a:ext cx="5755767" cy="4042664"/>
              </a:xfrm>
              <a:custGeom>
                <a:avLst/>
                <a:gdLst/>
                <a:ahLst/>
                <a:cxnLst/>
                <a:rect r="r" b="b" t="t" l="l"/>
                <a:pathLst>
                  <a:path h="4042664" w="5755767">
                    <a:moveTo>
                      <a:pt x="5448046" y="1004062"/>
                    </a:moveTo>
                    <a:lnTo>
                      <a:pt x="845058" y="3894328"/>
                    </a:lnTo>
                    <a:cubicBezTo>
                      <a:pt x="608711" y="4042664"/>
                      <a:pt x="296926" y="3971417"/>
                      <a:pt x="148463" y="3735070"/>
                    </a:cubicBezTo>
                    <a:cubicBezTo>
                      <a:pt x="0" y="3498723"/>
                      <a:pt x="71374" y="3186938"/>
                      <a:pt x="307721" y="3038475"/>
                    </a:cubicBezTo>
                    <a:lnTo>
                      <a:pt x="4910709" y="148336"/>
                    </a:lnTo>
                    <a:cubicBezTo>
                      <a:pt x="5147056" y="0"/>
                      <a:pt x="5458840" y="71247"/>
                      <a:pt x="5607303" y="307467"/>
                    </a:cubicBezTo>
                    <a:cubicBezTo>
                      <a:pt x="5755766" y="543687"/>
                      <a:pt x="5684393" y="855599"/>
                      <a:pt x="5448046" y="1004062"/>
                    </a:cubicBezTo>
                  </a:path>
                </a:pathLst>
              </a:custGeom>
              <a:solidFill>
                <a:srgbClr val="F6A92D"/>
              </a:solidFill>
            </p:spPr>
          </p:sp>
        </p:grpSp>
        <p:grpSp>
          <p:nvGrpSpPr>
            <p:cNvPr name="Group 480" id="480"/>
            <p:cNvGrpSpPr>
              <a:grpSpLocks noChangeAspect="true"/>
            </p:cNvGrpSpPr>
            <p:nvPr/>
          </p:nvGrpSpPr>
          <p:grpSpPr>
            <a:xfrm rot="0">
              <a:off x="8800077" y="183100"/>
              <a:ext cx="83742" cy="58623"/>
              <a:chOff x="0" y="0"/>
              <a:chExt cx="184391" cy="129083"/>
            </a:xfrm>
          </p:grpSpPr>
          <p:sp>
            <p:nvSpPr>
              <p:cNvPr name="Freeform 481" id="481"/>
              <p:cNvSpPr/>
              <p:nvPr/>
            </p:nvSpPr>
            <p:spPr>
              <a:xfrm flipH="false" flipV="false" rot="0">
                <a:off x="0" y="0"/>
                <a:ext cx="184531" cy="129159"/>
              </a:xfrm>
              <a:custGeom>
                <a:avLst/>
                <a:gdLst/>
                <a:ahLst/>
                <a:cxnLst/>
                <a:rect r="r" b="b" t="t" l="l"/>
                <a:pathLst>
                  <a:path h="129159" w="184531">
                    <a:moveTo>
                      <a:pt x="123571" y="68199"/>
                    </a:moveTo>
                    <a:lnTo>
                      <a:pt x="77216" y="91059"/>
                    </a:lnTo>
                    <a:cubicBezTo>
                      <a:pt x="75438" y="92075"/>
                      <a:pt x="69215" y="90678"/>
                      <a:pt x="69215" y="88646"/>
                    </a:cubicBezTo>
                    <a:lnTo>
                      <a:pt x="69215" y="41529"/>
                    </a:lnTo>
                    <a:cubicBezTo>
                      <a:pt x="69215" y="39370"/>
                      <a:pt x="75438" y="38100"/>
                      <a:pt x="77216" y="39116"/>
                    </a:cubicBezTo>
                    <a:lnTo>
                      <a:pt x="121666" y="63246"/>
                    </a:lnTo>
                    <a:cubicBezTo>
                      <a:pt x="123571" y="64262"/>
                      <a:pt x="125476" y="67056"/>
                      <a:pt x="123571" y="68072"/>
                    </a:cubicBezTo>
                    <a:moveTo>
                      <a:pt x="184404" y="40386"/>
                    </a:moveTo>
                    <a:cubicBezTo>
                      <a:pt x="184404" y="18161"/>
                      <a:pt x="166243" y="0"/>
                      <a:pt x="143891" y="0"/>
                    </a:cubicBezTo>
                    <a:lnTo>
                      <a:pt x="40513" y="0"/>
                    </a:lnTo>
                    <a:cubicBezTo>
                      <a:pt x="18161" y="0"/>
                      <a:pt x="0" y="18161"/>
                      <a:pt x="0" y="40513"/>
                    </a:cubicBezTo>
                    <a:lnTo>
                      <a:pt x="0" y="88646"/>
                    </a:lnTo>
                    <a:cubicBezTo>
                      <a:pt x="0" y="110998"/>
                      <a:pt x="18161" y="129159"/>
                      <a:pt x="40513" y="129159"/>
                    </a:cubicBezTo>
                    <a:lnTo>
                      <a:pt x="144018" y="129159"/>
                    </a:lnTo>
                    <a:cubicBezTo>
                      <a:pt x="166370" y="129159"/>
                      <a:pt x="184531" y="110998"/>
                      <a:pt x="184531" y="8864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482" id="482"/>
            <p:cNvSpPr/>
            <p:nvPr/>
          </p:nvSpPr>
          <p:spPr>
            <a:xfrm flipH="false" flipV="false" rot="0">
              <a:off x="5612005" y="8308767"/>
              <a:ext cx="3855933" cy="2684399"/>
            </a:xfrm>
            <a:custGeom>
              <a:avLst/>
              <a:gdLst/>
              <a:ahLst/>
              <a:cxnLst/>
              <a:rect r="r" b="b" t="t" l="l"/>
              <a:pathLst>
                <a:path h="2684399" w="3855933">
                  <a:moveTo>
                    <a:pt x="0" y="0"/>
                  </a:moveTo>
                  <a:lnTo>
                    <a:pt x="3855933" y="0"/>
                  </a:lnTo>
                  <a:lnTo>
                    <a:pt x="3855933" y="2684400"/>
                  </a:lnTo>
                  <a:lnTo>
                    <a:pt x="0" y="268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  <p:sp>
          <p:nvSpPr>
            <p:cNvPr name="Freeform 483" id="483"/>
            <p:cNvSpPr/>
            <p:nvPr/>
          </p:nvSpPr>
          <p:spPr>
            <a:xfrm flipH="false" flipV="false" rot="0">
              <a:off x="5888728" y="10525990"/>
              <a:ext cx="3362538" cy="507536"/>
            </a:xfrm>
            <a:custGeom>
              <a:avLst/>
              <a:gdLst/>
              <a:ahLst/>
              <a:cxnLst/>
              <a:rect r="r" b="b" t="t" l="l"/>
              <a:pathLst>
                <a:path h="507536" w="3362538">
                  <a:moveTo>
                    <a:pt x="0" y="0"/>
                  </a:moveTo>
                  <a:lnTo>
                    <a:pt x="3362538" y="0"/>
                  </a:lnTo>
                  <a:lnTo>
                    <a:pt x="3362538" y="507536"/>
                  </a:lnTo>
                  <a:lnTo>
                    <a:pt x="0" y="507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alphaModFix amt="80000"/>
              </a:blip>
              <a:stretch>
                <a:fillRect l="0" t="-4" r="0" b="0"/>
              </a:stretch>
            </a:blipFill>
          </p:spPr>
        </p:sp>
        <p:grpSp>
          <p:nvGrpSpPr>
            <p:cNvPr name="Group 484" id="484"/>
            <p:cNvGrpSpPr>
              <a:grpSpLocks noChangeAspect="true"/>
            </p:cNvGrpSpPr>
            <p:nvPr/>
          </p:nvGrpSpPr>
          <p:grpSpPr>
            <a:xfrm rot="0">
              <a:off x="2085906" y="11423163"/>
              <a:ext cx="2272458" cy="2374382"/>
              <a:chOff x="0" y="0"/>
              <a:chExt cx="5003800" cy="5228222"/>
            </a:xfrm>
          </p:grpSpPr>
          <p:sp>
            <p:nvSpPr>
              <p:cNvPr name="Freeform 485" id="485"/>
              <p:cNvSpPr/>
              <p:nvPr/>
            </p:nvSpPr>
            <p:spPr>
              <a:xfrm flipH="false" flipV="false" rot="0">
                <a:off x="63500" y="1484503"/>
                <a:ext cx="4876800" cy="3680206"/>
              </a:xfrm>
              <a:custGeom>
                <a:avLst/>
                <a:gdLst/>
                <a:ahLst/>
                <a:cxnLst/>
                <a:rect r="r" b="b" t="t" l="l"/>
                <a:pathLst>
                  <a:path h="3680206" w="4876800">
                    <a:moveTo>
                      <a:pt x="4406138" y="3680206"/>
                    </a:moveTo>
                    <a:lnTo>
                      <a:pt x="470662" y="3680206"/>
                    </a:lnTo>
                    <a:cubicBezTo>
                      <a:pt x="210693" y="3680206"/>
                      <a:pt x="0" y="3469513"/>
                      <a:pt x="0" y="3209544"/>
                    </a:cubicBezTo>
                    <a:lnTo>
                      <a:pt x="0" y="470662"/>
                    </a:lnTo>
                    <a:cubicBezTo>
                      <a:pt x="0" y="210693"/>
                      <a:pt x="210693" y="0"/>
                      <a:pt x="470662" y="0"/>
                    </a:cubicBezTo>
                    <a:lnTo>
                      <a:pt x="4406138" y="0"/>
                    </a:lnTo>
                    <a:cubicBezTo>
                      <a:pt x="4666107" y="0"/>
                      <a:pt x="4876800" y="210693"/>
                      <a:pt x="4876800" y="470662"/>
                    </a:cubicBezTo>
                    <a:lnTo>
                      <a:pt x="4876800" y="3209544"/>
                    </a:lnTo>
                    <a:cubicBezTo>
                      <a:pt x="4876800" y="3469513"/>
                      <a:pt x="4666107" y="3680206"/>
                      <a:pt x="4406138" y="3680206"/>
                    </a:cubicBezTo>
                  </a:path>
                </a:pathLst>
              </a:custGeom>
              <a:solidFill>
                <a:srgbClr val="E20613">
                  <a:alpha val="9804"/>
                </a:srgbClr>
              </a:solidFill>
            </p:spPr>
          </p:sp>
          <p:sp>
            <p:nvSpPr>
              <p:cNvPr name="Freeform 486" id="486"/>
              <p:cNvSpPr/>
              <p:nvPr/>
            </p:nvSpPr>
            <p:spPr>
              <a:xfrm flipH="false" flipV="false" rot="0">
                <a:off x="1350518" y="63500"/>
                <a:ext cx="2009394" cy="2009394"/>
              </a:xfrm>
              <a:custGeom>
                <a:avLst/>
                <a:gdLst/>
                <a:ahLst/>
                <a:cxnLst/>
                <a:rect r="r" b="b" t="t" l="l"/>
                <a:pathLst>
                  <a:path h="2009394" w="2009394">
                    <a:moveTo>
                      <a:pt x="2009394" y="1004697"/>
                    </a:moveTo>
                    <a:cubicBezTo>
                      <a:pt x="2009394" y="1559560"/>
                      <a:pt x="1559560" y="2009394"/>
                      <a:pt x="1004697" y="2009394"/>
                    </a:cubicBezTo>
                    <a:cubicBezTo>
                      <a:pt x="449834" y="2009394"/>
                      <a:pt x="0" y="1559560"/>
                      <a:pt x="0" y="1004697"/>
                    </a:cubicBezTo>
                    <a:cubicBezTo>
                      <a:pt x="0" y="449834"/>
                      <a:pt x="449707" y="0"/>
                      <a:pt x="1004570" y="0"/>
                    </a:cubicBezTo>
                    <a:cubicBezTo>
                      <a:pt x="1559433" y="0"/>
                      <a:pt x="2009267" y="449834"/>
                      <a:pt x="2009267" y="1004697"/>
                    </a:cubicBezTo>
                  </a:path>
                </a:pathLst>
              </a:custGeom>
              <a:solidFill>
                <a:srgbClr val="E20613">
                  <a:alpha val="9804"/>
                </a:srgbClr>
              </a:solidFill>
            </p:spPr>
          </p:sp>
          <p:sp>
            <p:nvSpPr>
              <p:cNvPr name="Freeform 487" id="487"/>
              <p:cNvSpPr/>
              <p:nvPr/>
            </p:nvSpPr>
            <p:spPr>
              <a:xfrm flipH="false" flipV="false" rot="0">
                <a:off x="1432306" y="145288"/>
                <a:ext cx="1845691" cy="1845818"/>
              </a:xfrm>
              <a:custGeom>
                <a:avLst/>
                <a:gdLst/>
                <a:ahLst/>
                <a:cxnLst/>
                <a:rect r="r" b="b" t="t" l="l"/>
                <a:pathLst>
                  <a:path h="1845818" w="1845691">
                    <a:moveTo>
                      <a:pt x="1845691" y="922909"/>
                    </a:moveTo>
                    <a:cubicBezTo>
                      <a:pt x="1845691" y="1432560"/>
                      <a:pt x="1432560" y="1845818"/>
                      <a:pt x="922909" y="1845818"/>
                    </a:cubicBezTo>
                    <a:cubicBezTo>
                      <a:pt x="413258" y="1845818"/>
                      <a:pt x="0" y="1432687"/>
                      <a:pt x="0" y="922909"/>
                    </a:cubicBezTo>
                    <a:cubicBezTo>
                      <a:pt x="0" y="413131"/>
                      <a:pt x="413131" y="0"/>
                      <a:pt x="922909" y="0"/>
                    </a:cubicBezTo>
                    <a:cubicBezTo>
                      <a:pt x="1432687" y="0"/>
                      <a:pt x="1845691" y="413131"/>
                      <a:pt x="1845691" y="922909"/>
                    </a:cubicBezTo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sp>
          <p:nvSpPr>
            <p:cNvPr name="Freeform 488" id="488"/>
            <p:cNvSpPr/>
            <p:nvPr/>
          </p:nvSpPr>
          <p:spPr>
            <a:xfrm flipH="false" flipV="false" rot="0">
              <a:off x="2064818" y="12042883"/>
              <a:ext cx="4902513" cy="1857178"/>
            </a:xfrm>
            <a:custGeom>
              <a:avLst/>
              <a:gdLst/>
              <a:ahLst/>
              <a:cxnLst/>
              <a:rect r="r" b="b" t="t" l="l"/>
              <a:pathLst>
                <a:path h="1857178" w="4902513">
                  <a:moveTo>
                    <a:pt x="0" y="0"/>
                  </a:moveTo>
                  <a:lnTo>
                    <a:pt x="4902513" y="0"/>
                  </a:lnTo>
                  <a:lnTo>
                    <a:pt x="4902513" y="1857178"/>
                  </a:lnTo>
                  <a:lnTo>
                    <a:pt x="0" y="1857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 l="0" t="0" r="0" b="0"/>
              </a:stretch>
            </a:blipFill>
          </p:spPr>
        </p:sp>
        <p:grpSp>
          <p:nvGrpSpPr>
            <p:cNvPr name="Group 489" id="489"/>
            <p:cNvGrpSpPr>
              <a:grpSpLocks noChangeAspect="true"/>
            </p:cNvGrpSpPr>
            <p:nvPr/>
          </p:nvGrpSpPr>
          <p:grpSpPr>
            <a:xfrm rot="0">
              <a:off x="4590034" y="12065641"/>
              <a:ext cx="2278229" cy="1734785"/>
              <a:chOff x="0" y="0"/>
              <a:chExt cx="5016500" cy="3819881"/>
            </a:xfrm>
          </p:grpSpPr>
          <p:sp>
            <p:nvSpPr>
              <p:cNvPr name="Freeform 490" id="490"/>
              <p:cNvSpPr/>
              <p:nvPr/>
            </p:nvSpPr>
            <p:spPr>
              <a:xfrm flipH="false" flipV="false" rot="0">
                <a:off x="69850" y="69850"/>
                <a:ext cx="4876800" cy="3680206"/>
              </a:xfrm>
              <a:custGeom>
                <a:avLst/>
                <a:gdLst/>
                <a:ahLst/>
                <a:cxnLst/>
                <a:rect r="r" b="b" t="t" l="l"/>
                <a:pathLst>
                  <a:path h="3680206" w="4876800">
                    <a:moveTo>
                      <a:pt x="4406138" y="3680206"/>
                    </a:moveTo>
                    <a:lnTo>
                      <a:pt x="470662" y="3680206"/>
                    </a:lnTo>
                    <a:cubicBezTo>
                      <a:pt x="210693" y="3680206"/>
                      <a:pt x="0" y="3469513"/>
                      <a:pt x="0" y="3209544"/>
                    </a:cubicBezTo>
                    <a:lnTo>
                      <a:pt x="0" y="470662"/>
                    </a:lnTo>
                    <a:cubicBezTo>
                      <a:pt x="0" y="210693"/>
                      <a:pt x="210693" y="0"/>
                      <a:pt x="470662" y="0"/>
                    </a:cubicBezTo>
                    <a:lnTo>
                      <a:pt x="4406138" y="0"/>
                    </a:lnTo>
                    <a:cubicBezTo>
                      <a:pt x="4666107" y="0"/>
                      <a:pt x="4876800" y="210693"/>
                      <a:pt x="4876800" y="470662"/>
                    </a:cubicBezTo>
                    <a:lnTo>
                      <a:pt x="4876800" y="3209544"/>
                    </a:lnTo>
                    <a:cubicBezTo>
                      <a:pt x="4876800" y="3469513"/>
                      <a:pt x="4666107" y="3680206"/>
                      <a:pt x="4406138" y="3680206"/>
                    </a:cubicBezTo>
                  </a:path>
                </a:pathLst>
              </a:custGeom>
              <a:solidFill>
                <a:srgbClr val="FFFFFF">
                  <a:alpha val="4706"/>
                </a:srgbClr>
              </a:solidFill>
            </p:spPr>
          </p:sp>
          <p:sp>
            <p:nvSpPr>
              <p:cNvPr name="Freeform 491" id="491"/>
              <p:cNvSpPr/>
              <p:nvPr/>
            </p:nvSpPr>
            <p:spPr>
              <a:xfrm flipH="false" flipV="false" rot="0">
                <a:off x="63500" y="63500"/>
                <a:ext cx="4889500" cy="3692906"/>
              </a:xfrm>
              <a:custGeom>
                <a:avLst/>
                <a:gdLst/>
                <a:ahLst/>
                <a:cxnLst/>
                <a:rect r="r" b="b" t="t" l="l"/>
                <a:pathLst>
                  <a:path h="3692906" w="4889500">
                    <a:moveTo>
                      <a:pt x="4412488" y="3692906"/>
                    </a:moveTo>
                    <a:lnTo>
                      <a:pt x="477012" y="3692906"/>
                    </a:lnTo>
                    <a:cubicBezTo>
                      <a:pt x="213614" y="3692906"/>
                      <a:pt x="0" y="3479292"/>
                      <a:pt x="0" y="3215894"/>
                    </a:cubicBezTo>
                    <a:lnTo>
                      <a:pt x="6350" y="3215894"/>
                    </a:lnTo>
                    <a:lnTo>
                      <a:pt x="0" y="3215894"/>
                    </a:lnTo>
                    <a:lnTo>
                      <a:pt x="0" y="477012"/>
                    </a:lnTo>
                    <a:lnTo>
                      <a:pt x="6350" y="477012"/>
                    </a:lnTo>
                    <a:lnTo>
                      <a:pt x="0" y="477012"/>
                    </a:lnTo>
                    <a:cubicBezTo>
                      <a:pt x="0" y="213614"/>
                      <a:pt x="213614" y="0"/>
                      <a:pt x="477012" y="0"/>
                    </a:cubicBezTo>
                    <a:lnTo>
                      <a:pt x="477012" y="6350"/>
                    </a:lnTo>
                    <a:lnTo>
                      <a:pt x="477012" y="0"/>
                    </a:lnTo>
                    <a:lnTo>
                      <a:pt x="4412488" y="0"/>
                    </a:lnTo>
                    <a:cubicBezTo>
                      <a:pt x="4675886" y="0"/>
                      <a:pt x="4889500" y="213614"/>
                      <a:pt x="4889500" y="477012"/>
                    </a:cubicBezTo>
                    <a:lnTo>
                      <a:pt x="4883150" y="477012"/>
                    </a:lnTo>
                    <a:lnTo>
                      <a:pt x="4889500" y="477012"/>
                    </a:lnTo>
                    <a:lnTo>
                      <a:pt x="4889500" y="3215894"/>
                    </a:lnTo>
                    <a:lnTo>
                      <a:pt x="4883150" y="3215894"/>
                    </a:lnTo>
                    <a:lnTo>
                      <a:pt x="4889500" y="3215894"/>
                    </a:lnTo>
                    <a:cubicBezTo>
                      <a:pt x="4889500" y="3479292"/>
                      <a:pt x="4675886" y="3692906"/>
                      <a:pt x="4412488" y="3692906"/>
                    </a:cubicBezTo>
                    <a:moveTo>
                      <a:pt x="4412488" y="3680206"/>
                    </a:moveTo>
                    <a:cubicBezTo>
                      <a:pt x="4668901" y="3680206"/>
                      <a:pt x="4876800" y="3472307"/>
                      <a:pt x="4876800" y="3215894"/>
                    </a:cubicBezTo>
                    <a:lnTo>
                      <a:pt x="4876800" y="477012"/>
                    </a:lnTo>
                    <a:cubicBezTo>
                      <a:pt x="4876800" y="220599"/>
                      <a:pt x="4668901" y="12700"/>
                      <a:pt x="4412488" y="12700"/>
                    </a:cubicBezTo>
                    <a:lnTo>
                      <a:pt x="477012" y="12700"/>
                    </a:lnTo>
                    <a:cubicBezTo>
                      <a:pt x="220599" y="12700"/>
                      <a:pt x="12700" y="220599"/>
                      <a:pt x="12700" y="477012"/>
                    </a:cubicBezTo>
                    <a:lnTo>
                      <a:pt x="12700" y="3215894"/>
                    </a:lnTo>
                    <a:cubicBezTo>
                      <a:pt x="12700" y="3472307"/>
                      <a:pt x="220599" y="3680206"/>
                      <a:pt x="477012" y="3680206"/>
                    </a:cubicBezTo>
                    <a:lnTo>
                      <a:pt x="4412488" y="3680206"/>
                    </a:lnTo>
                    <a:close/>
                  </a:path>
                </a:pathLst>
              </a:custGeom>
              <a:solidFill>
                <a:srgbClr val="E20613">
                  <a:alpha val="4706"/>
                </a:srgbClr>
              </a:solidFill>
            </p:spPr>
          </p:sp>
        </p:grpSp>
        <p:sp>
          <p:nvSpPr>
            <p:cNvPr name="Freeform 492" id="492"/>
            <p:cNvSpPr/>
            <p:nvPr/>
          </p:nvSpPr>
          <p:spPr>
            <a:xfrm flipH="false" flipV="false" rot="0">
              <a:off x="7076924" y="12042883"/>
              <a:ext cx="2399341" cy="1857178"/>
            </a:xfrm>
            <a:custGeom>
              <a:avLst/>
              <a:gdLst/>
              <a:ahLst/>
              <a:cxnLst/>
              <a:rect r="r" b="b" t="t" l="l"/>
              <a:pathLst>
                <a:path h="1857178" w="2399341">
                  <a:moveTo>
                    <a:pt x="0" y="0"/>
                  </a:moveTo>
                  <a:lnTo>
                    <a:pt x="2399341" y="0"/>
                  </a:lnTo>
                  <a:lnTo>
                    <a:pt x="2399341" y="1857178"/>
                  </a:lnTo>
                  <a:lnTo>
                    <a:pt x="0" y="1857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alphaModFix amt="5000"/>
              </a:blip>
              <a:stretch>
                <a:fillRect l="0" t="0" r="0" b="0"/>
              </a:stretch>
            </a:blipFill>
          </p:spPr>
        </p:sp>
        <p:grpSp>
          <p:nvGrpSpPr>
            <p:cNvPr name="Group 493" id="493"/>
            <p:cNvGrpSpPr>
              <a:grpSpLocks noChangeAspect="true"/>
            </p:cNvGrpSpPr>
            <p:nvPr/>
          </p:nvGrpSpPr>
          <p:grpSpPr>
            <a:xfrm rot="0">
              <a:off x="2157108" y="10362568"/>
              <a:ext cx="1307341" cy="292230"/>
              <a:chOff x="0" y="0"/>
              <a:chExt cx="2878671" cy="643471"/>
            </a:xfrm>
          </p:grpSpPr>
          <p:sp>
            <p:nvSpPr>
              <p:cNvPr name="Freeform 494" id="494"/>
              <p:cNvSpPr/>
              <p:nvPr/>
            </p:nvSpPr>
            <p:spPr>
              <a:xfrm flipH="false" flipV="false" rot="0">
                <a:off x="0" y="0"/>
                <a:ext cx="2878709" cy="643509"/>
              </a:xfrm>
              <a:custGeom>
                <a:avLst/>
                <a:gdLst/>
                <a:ahLst/>
                <a:cxnLst/>
                <a:rect r="r" b="b" t="t" l="l"/>
                <a:pathLst>
                  <a:path h="643509" w="2878709">
                    <a:moveTo>
                      <a:pt x="2878709" y="643509"/>
                    </a:moveTo>
                    <a:lnTo>
                      <a:pt x="0" y="643509"/>
                    </a:lnTo>
                    <a:lnTo>
                      <a:pt x="0" y="0"/>
                    </a:lnTo>
                    <a:lnTo>
                      <a:pt x="2878709" y="0"/>
                    </a:lnTo>
                    <a:close/>
                  </a:path>
                </a:pathLst>
              </a:custGeom>
              <a:solidFill>
                <a:srgbClr val="F6A92D"/>
              </a:solidFill>
            </p:spPr>
          </p:sp>
        </p:grpSp>
        <p:grpSp>
          <p:nvGrpSpPr>
            <p:cNvPr name="Group 495" id="495"/>
            <p:cNvGrpSpPr>
              <a:grpSpLocks noChangeAspect="true"/>
            </p:cNvGrpSpPr>
            <p:nvPr/>
          </p:nvGrpSpPr>
          <p:grpSpPr>
            <a:xfrm rot="0">
              <a:off x="2878059" y="11626409"/>
              <a:ext cx="552779" cy="568070"/>
              <a:chOff x="0" y="0"/>
              <a:chExt cx="1217181" cy="1250848"/>
            </a:xfrm>
          </p:grpSpPr>
          <p:sp>
            <p:nvSpPr>
              <p:cNvPr name="Freeform 496" id="496"/>
              <p:cNvSpPr/>
              <p:nvPr/>
            </p:nvSpPr>
            <p:spPr>
              <a:xfrm flipH="false" flipV="false" rot="0">
                <a:off x="515620" y="63500"/>
                <a:ext cx="185928" cy="207772"/>
              </a:xfrm>
              <a:custGeom>
                <a:avLst/>
                <a:gdLst/>
                <a:ahLst/>
                <a:cxnLst/>
                <a:rect r="r" b="b" t="t" l="l"/>
                <a:pathLst>
                  <a:path h="207772" w="185928">
                    <a:moveTo>
                      <a:pt x="185928" y="207772"/>
                    </a:moveTo>
                    <a:lnTo>
                      <a:pt x="0" y="207772"/>
                    </a:lnTo>
                    <a:lnTo>
                      <a:pt x="0" y="0"/>
                    </a:lnTo>
                    <a:lnTo>
                      <a:pt x="185928" y="0"/>
                    </a:lnTo>
                    <a:close/>
                  </a:path>
                </a:pathLst>
              </a:custGeom>
              <a:solidFill>
                <a:srgbClr val="67C3FF"/>
              </a:solidFill>
            </p:spPr>
          </p:sp>
          <p:sp>
            <p:nvSpPr>
              <p:cNvPr name="Freeform 497" id="497"/>
              <p:cNvSpPr/>
              <p:nvPr/>
            </p:nvSpPr>
            <p:spPr>
              <a:xfrm flipH="false" flipV="false" rot="0">
                <a:off x="157480" y="157480"/>
                <a:ext cx="278257" cy="278257"/>
              </a:xfrm>
              <a:custGeom>
                <a:avLst/>
                <a:gdLst/>
                <a:ahLst/>
                <a:cxnLst/>
                <a:rect r="r" b="b" t="t" l="l"/>
                <a:pathLst>
                  <a:path h="278257" w="278257">
                    <a:moveTo>
                      <a:pt x="278257" y="146812"/>
                    </a:moveTo>
                    <a:lnTo>
                      <a:pt x="146812" y="278257"/>
                    </a:lnTo>
                    <a:lnTo>
                      <a:pt x="0" y="131445"/>
                    </a:lnTo>
                    <a:lnTo>
                      <a:pt x="131445" y="0"/>
                    </a:lnTo>
                    <a:close/>
                  </a:path>
                </a:pathLst>
              </a:custGeom>
              <a:solidFill>
                <a:srgbClr val="67C3FF"/>
              </a:solidFill>
            </p:spPr>
          </p:sp>
          <p:sp>
            <p:nvSpPr>
              <p:cNvPr name="Freeform 498" id="498"/>
              <p:cNvSpPr/>
              <p:nvPr/>
            </p:nvSpPr>
            <p:spPr>
              <a:xfrm flipH="false" flipV="false" rot="0">
                <a:off x="63500" y="515620"/>
                <a:ext cx="207645" cy="185928"/>
              </a:xfrm>
              <a:custGeom>
                <a:avLst/>
                <a:gdLst/>
                <a:ahLst/>
                <a:cxnLst/>
                <a:rect r="r" b="b" t="t" l="l"/>
                <a:pathLst>
                  <a:path h="185928" w="207645">
                    <a:moveTo>
                      <a:pt x="207645" y="127"/>
                    </a:moveTo>
                    <a:lnTo>
                      <a:pt x="207645" y="185928"/>
                    </a:lnTo>
                    <a:lnTo>
                      <a:pt x="0" y="1859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7C3FF"/>
              </a:solidFill>
            </p:spPr>
          </p:sp>
          <p:sp>
            <p:nvSpPr>
              <p:cNvPr name="Freeform 499" id="499"/>
              <p:cNvSpPr/>
              <p:nvPr/>
            </p:nvSpPr>
            <p:spPr>
              <a:xfrm flipH="false" flipV="false" rot="0">
                <a:off x="157480" y="781431"/>
                <a:ext cx="278257" cy="278257"/>
              </a:xfrm>
              <a:custGeom>
                <a:avLst/>
                <a:gdLst/>
                <a:ahLst/>
                <a:cxnLst/>
                <a:rect r="r" b="b" t="t" l="l"/>
                <a:pathLst>
                  <a:path h="278257" w="278257">
                    <a:moveTo>
                      <a:pt x="146812" y="0"/>
                    </a:moveTo>
                    <a:lnTo>
                      <a:pt x="278257" y="131445"/>
                    </a:lnTo>
                    <a:lnTo>
                      <a:pt x="131445" y="278257"/>
                    </a:lnTo>
                    <a:lnTo>
                      <a:pt x="0" y="146939"/>
                    </a:lnTo>
                    <a:close/>
                  </a:path>
                </a:pathLst>
              </a:custGeom>
              <a:solidFill>
                <a:srgbClr val="67C3FF"/>
              </a:solidFill>
            </p:spPr>
          </p:sp>
          <p:sp>
            <p:nvSpPr>
              <p:cNvPr name="Freeform 500" id="500"/>
              <p:cNvSpPr/>
              <p:nvPr/>
            </p:nvSpPr>
            <p:spPr>
              <a:xfrm flipH="false" flipV="false" rot="0">
                <a:off x="781431" y="781431"/>
                <a:ext cx="278257" cy="278257"/>
              </a:xfrm>
              <a:custGeom>
                <a:avLst/>
                <a:gdLst/>
                <a:ahLst/>
                <a:cxnLst/>
                <a:rect r="r" b="b" t="t" l="l"/>
                <a:pathLst>
                  <a:path h="278257" w="278257">
                    <a:moveTo>
                      <a:pt x="0" y="131445"/>
                    </a:moveTo>
                    <a:lnTo>
                      <a:pt x="131445" y="0"/>
                    </a:lnTo>
                    <a:lnTo>
                      <a:pt x="278257" y="146939"/>
                    </a:lnTo>
                    <a:lnTo>
                      <a:pt x="146812" y="278257"/>
                    </a:lnTo>
                    <a:close/>
                  </a:path>
                </a:pathLst>
              </a:custGeom>
              <a:solidFill>
                <a:srgbClr val="67C3FF"/>
              </a:solidFill>
            </p:spPr>
          </p:sp>
          <p:sp>
            <p:nvSpPr>
              <p:cNvPr name="Freeform 501" id="501"/>
              <p:cNvSpPr/>
              <p:nvPr/>
            </p:nvSpPr>
            <p:spPr>
              <a:xfrm flipH="false" flipV="false" rot="0">
                <a:off x="946023" y="515747"/>
                <a:ext cx="207645" cy="185801"/>
              </a:xfrm>
              <a:custGeom>
                <a:avLst/>
                <a:gdLst/>
                <a:ahLst/>
                <a:cxnLst/>
                <a:rect r="r" b="b" t="t" l="l"/>
                <a:pathLst>
                  <a:path h="185801" w="207645">
                    <a:moveTo>
                      <a:pt x="0" y="0"/>
                    </a:moveTo>
                    <a:lnTo>
                      <a:pt x="207645" y="0"/>
                    </a:lnTo>
                    <a:lnTo>
                      <a:pt x="207645" y="185801"/>
                    </a:lnTo>
                    <a:lnTo>
                      <a:pt x="0" y="185801"/>
                    </a:lnTo>
                    <a:close/>
                  </a:path>
                </a:pathLst>
              </a:custGeom>
              <a:solidFill>
                <a:srgbClr val="67C3FF"/>
              </a:solidFill>
            </p:spPr>
          </p:sp>
          <p:sp>
            <p:nvSpPr>
              <p:cNvPr name="Freeform 502" id="502"/>
              <p:cNvSpPr/>
              <p:nvPr/>
            </p:nvSpPr>
            <p:spPr>
              <a:xfrm flipH="false" flipV="false" rot="0">
                <a:off x="781431" y="157480"/>
                <a:ext cx="278257" cy="278257"/>
              </a:xfrm>
              <a:custGeom>
                <a:avLst/>
                <a:gdLst/>
                <a:ahLst/>
                <a:cxnLst/>
                <a:rect r="r" b="b" t="t" l="l"/>
                <a:pathLst>
                  <a:path h="278257" w="278257">
                    <a:moveTo>
                      <a:pt x="131445" y="278257"/>
                    </a:moveTo>
                    <a:lnTo>
                      <a:pt x="0" y="146812"/>
                    </a:lnTo>
                    <a:lnTo>
                      <a:pt x="146939" y="0"/>
                    </a:lnTo>
                    <a:lnTo>
                      <a:pt x="278257" y="131445"/>
                    </a:lnTo>
                    <a:close/>
                  </a:path>
                </a:pathLst>
              </a:custGeom>
              <a:solidFill>
                <a:srgbClr val="67C3FF"/>
              </a:solidFill>
            </p:spPr>
          </p:sp>
          <p:sp>
            <p:nvSpPr>
              <p:cNvPr name="Freeform 503" id="503"/>
              <p:cNvSpPr/>
              <p:nvPr/>
            </p:nvSpPr>
            <p:spPr>
              <a:xfrm flipH="false" flipV="false" rot="0">
                <a:off x="573786" y="849249"/>
                <a:ext cx="34798" cy="86360"/>
              </a:xfrm>
              <a:custGeom>
                <a:avLst/>
                <a:gdLst/>
                <a:ahLst/>
                <a:cxnLst/>
                <a:rect r="r" b="b" t="t" l="l"/>
                <a:pathLst>
                  <a:path h="86360" w="34798">
                    <a:moveTo>
                      <a:pt x="34798" y="86360"/>
                    </a:moveTo>
                    <a:lnTo>
                      <a:pt x="34798" y="34798"/>
                    </a:lnTo>
                    <a:lnTo>
                      <a:pt x="0" y="0"/>
                    </a:lnTo>
                    <a:lnTo>
                      <a:pt x="0" y="84455"/>
                    </a:lnTo>
                    <a:cubicBezTo>
                      <a:pt x="11430" y="85598"/>
                      <a:pt x="23114" y="86360"/>
                      <a:pt x="34798" y="86360"/>
                    </a:cubicBezTo>
                    <a:close/>
                  </a:path>
                </a:pathLst>
              </a:custGeom>
              <a:solidFill>
                <a:srgbClr val="E94D3E"/>
              </a:solidFill>
            </p:spPr>
          </p:sp>
          <p:sp>
            <p:nvSpPr>
              <p:cNvPr name="Freeform 504" id="504"/>
              <p:cNvSpPr/>
              <p:nvPr/>
            </p:nvSpPr>
            <p:spPr>
              <a:xfrm flipH="false" flipV="false" rot="0">
                <a:off x="573786" y="848995"/>
                <a:ext cx="69596" cy="86614"/>
              </a:xfrm>
              <a:custGeom>
                <a:avLst/>
                <a:gdLst/>
                <a:ahLst/>
                <a:cxnLst/>
                <a:rect r="r" b="b" t="t" l="l"/>
                <a:pathLst>
                  <a:path h="86614" w="69596">
                    <a:moveTo>
                      <a:pt x="34798" y="2794"/>
                    </a:moveTo>
                    <a:lnTo>
                      <a:pt x="0" y="0"/>
                    </a:lnTo>
                    <a:lnTo>
                      <a:pt x="0" y="254"/>
                    </a:lnTo>
                    <a:lnTo>
                      <a:pt x="34798" y="35052"/>
                    </a:lnTo>
                    <a:lnTo>
                      <a:pt x="34798" y="86614"/>
                    </a:lnTo>
                    <a:cubicBezTo>
                      <a:pt x="46609" y="86614"/>
                      <a:pt x="58166" y="85979"/>
                      <a:pt x="69596" y="84709"/>
                    </a:cubicBezTo>
                    <a:lnTo>
                      <a:pt x="69596" y="0"/>
                    </a:lnTo>
                    <a:cubicBezTo>
                      <a:pt x="58166" y="1651"/>
                      <a:pt x="46609" y="2794"/>
                      <a:pt x="34798" y="2794"/>
                    </a:cubicBezTo>
                  </a:path>
                </a:pathLst>
              </a:custGeom>
              <a:solidFill>
                <a:srgbClr val="AF3A2F"/>
              </a:solidFill>
            </p:spPr>
          </p:sp>
          <p:sp>
            <p:nvSpPr>
              <p:cNvPr name="Freeform 505" id="505"/>
              <p:cNvSpPr/>
              <p:nvPr/>
            </p:nvSpPr>
            <p:spPr>
              <a:xfrm flipH="false" flipV="false" rot="0">
                <a:off x="437515" y="437515"/>
                <a:ext cx="291973" cy="291973"/>
              </a:xfrm>
              <a:custGeom>
                <a:avLst/>
                <a:gdLst/>
                <a:ahLst/>
                <a:cxnLst/>
                <a:rect r="r" b="b" t="t" l="l"/>
                <a:pathLst>
                  <a:path h="291973" w="291973">
                    <a:moveTo>
                      <a:pt x="171069" y="0"/>
                    </a:moveTo>
                    <a:cubicBezTo>
                      <a:pt x="76708" y="0"/>
                      <a:pt x="0" y="76708"/>
                      <a:pt x="0" y="171069"/>
                    </a:cubicBezTo>
                    <a:cubicBezTo>
                      <a:pt x="0" y="218186"/>
                      <a:pt x="19177" y="260985"/>
                      <a:pt x="50165" y="291973"/>
                    </a:cubicBezTo>
                    <a:lnTo>
                      <a:pt x="291973" y="50165"/>
                    </a:lnTo>
                    <a:cubicBezTo>
                      <a:pt x="260985" y="19177"/>
                      <a:pt x="218186" y="0"/>
                      <a:pt x="171069" y="0"/>
                    </a:cubicBez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506" id="506"/>
              <p:cNvSpPr/>
              <p:nvPr/>
            </p:nvSpPr>
            <p:spPr>
              <a:xfrm flipH="false" flipV="false" rot="0">
                <a:off x="487680" y="487680"/>
                <a:ext cx="291973" cy="291973"/>
              </a:xfrm>
              <a:custGeom>
                <a:avLst/>
                <a:gdLst/>
                <a:ahLst/>
                <a:cxnLst/>
                <a:rect r="r" b="b" t="t" l="l"/>
                <a:pathLst>
                  <a:path h="291973" w="291973">
                    <a:moveTo>
                      <a:pt x="291973" y="120904"/>
                    </a:moveTo>
                    <a:cubicBezTo>
                      <a:pt x="291973" y="73787"/>
                      <a:pt x="272796" y="30988"/>
                      <a:pt x="241808" y="0"/>
                    </a:cubicBezTo>
                    <a:lnTo>
                      <a:pt x="0" y="241808"/>
                    </a:lnTo>
                    <a:cubicBezTo>
                      <a:pt x="30988" y="272796"/>
                      <a:pt x="73787" y="291973"/>
                      <a:pt x="120904" y="291973"/>
                    </a:cubicBezTo>
                    <a:cubicBezTo>
                      <a:pt x="215265" y="291973"/>
                      <a:pt x="291973" y="215138"/>
                      <a:pt x="291973" y="120904"/>
                    </a:cubicBezTo>
                  </a:path>
                </a:pathLst>
              </a:custGeom>
              <a:solidFill>
                <a:srgbClr val="E1F3FF"/>
              </a:solidFill>
            </p:spPr>
          </p:sp>
          <p:sp>
            <p:nvSpPr>
              <p:cNvPr name="Freeform 507" id="507"/>
              <p:cNvSpPr/>
              <p:nvPr/>
            </p:nvSpPr>
            <p:spPr>
              <a:xfrm flipH="false" flipV="false" rot="0">
                <a:off x="608457" y="365252"/>
                <a:ext cx="243205" cy="486410"/>
              </a:xfrm>
              <a:custGeom>
                <a:avLst/>
                <a:gdLst/>
                <a:ahLst/>
                <a:cxnLst/>
                <a:rect r="r" b="b" t="t" l="l"/>
                <a:pathLst>
                  <a:path h="486410" w="243205">
                    <a:moveTo>
                      <a:pt x="121031" y="122428"/>
                    </a:moveTo>
                    <a:cubicBezTo>
                      <a:pt x="152019" y="153416"/>
                      <a:pt x="171196" y="196215"/>
                      <a:pt x="171196" y="243332"/>
                    </a:cubicBezTo>
                    <a:cubicBezTo>
                      <a:pt x="171196" y="337693"/>
                      <a:pt x="94488" y="414401"/>
                      <a:pt x="127" y="414401"/>
                    </a:cubicBezTo>
                    <a:lnTo>
                      <a:pt x="127" y="486410"/>
                    </a:lnTo>
                    <a:cubicBezTo>
                      <a:pt x="11938" y="486410"/>
                      <a:pt x="23495" y="485267"/>
                      <a:pt x="34925" y="483616"/>
                    </a:cubicBezTo>
                    <a:cubicBezTo>
                      <a:pt x="152527" y="466725"/>
                      <a:pt x="243205" y="365506"/>
                      <a:pt x="243205" y="243205"/>
                    </a:cubicBezTo>
                    <a:cubicBezTo>
                      <a:pt x="243205" y="109220"/>
                      <a:pt x="134112" y="127"/>
                      <a:pt x="0" y="0"/>
                    </a:cubicBezTo>
                    <a:lnTo>
                      <a:pt x="0" y="72009"/>
                    </a:lnTo>
                    <a:cubicBezTo>
                      <a:pt x="47117" y="72009"/>
                      <a:pt x="89916" y="91186"/>
                      <a:pt x="120904" y="122174"/>
                    </a:cubicBezTo>
                  </a:path>
                </a:pathLst>
              </a:custGeom>
              <a:solidFill>
                <a:srgbClr val="2A3A4A"/>
              </a:solidFill>
            </p:spPr>
          </p:sp>
          <p:sp>
            <p:nvSpPr>
              <p:cNvPr name="Freeform 508" id="508"/>
              <p:cNvSpPr/>
              <p:nvPr/>
            </p:nvSpPr>
            <p:spPr>
              <a:xfrm flipH="false" flipV="false" rot="0">
                <a:off x="365506" y="365506"/>
                <a:ext cx="243205" cy="486410"/>
              </a:xfrm>
              <a:custGeom>
                <a:avLst/>
                <a:gdLst/>
                <a:ahLst/>
                <a:cxnLst/>
                <a:rect r="r" b="b" t="t" l="l"/>
                <a:pathLst>
                  <a:path h="486410" w="243205">
                    <a:moveTo>
                      <a:pt x="243078" y="414147"/>
                    </a:moveTo>
                    <a:cubicBezTo>
                      <a:pt x="195961" y="414147"/>
                      <a:pt x="153162" y="394970"/>
                      <a:pt x="122174" y="363982"/>
                    </a:cubicBezTo>
                    <a:cubicBezTo>
                      <a:pt x="91186" y="332994"/>
                      <a:pt x="72009" y="290195"/>
                      <a:pt x="72009" y="243078"/>
                    </a:cubicBezTo>
                    <a:cubicBezTo>
                      <a:pt x="72009" y="148717"/>
                      <a:pt x="148717" y="72009"/>
                      <a:pt x="243078" y="72009"/>
                    </a:cubicBezTo>
                    <a:lnTo>
                      <a:pt x="243078" y="0"/>
                    </a:lnTo>
                    <a:cubicBezTo>
                      <a:pt x="108966" y="0"/>
                      <a:pt x="0" y="109093"/>
                      <a:pt x="0" y="243205"/>
                    </a:cubicBezTo>
                    <a:cubicBezTo>
                      <a:pt x="0" y="365379"/>
                      <a:pt x="90805" y="466598"/>
                      <a:pt x="208407" y="483616"/>
                    </a:cubicBezTo>
                    <a:lnTo>
                      <a:pt x="243205" y="486410"/>
                    </a:lnTo>
                    <a:close/>
                  </a:path>
                </a:pathLst>
              </a:custGeom>
              <a:solidFill>
                <a:srgbClr val="607083"/>
              </a:solidFill>
            </p:spPr>
          </p:sp>
          <p:sp>
            <p:nvSpPr>
              <p:cNvPr name="Freeform 509" id="509"/>
              <p:cNvSpPr/>
              <p:nvPr/>
            </p:nvSpPr>
            <p:spPr>
              <a:xfrm flipH="false" flipV="false" rot="0">
                <a:off x="543941" y="993648"/>
                <a:ext cx="64643" cy="132207"/>
              </a:xfrm>
              <a:custGeom>
                <a:avLst/>
                <a:gdLst/>
                <a:ahLst/>
                <a:cxnLst/>
                <a:rect r="r" b="b" t="t" l="l"/>
                <a:pathLst>
                  <a:path h="132207" w="64643">
                    <a:moveTo>
                      <a:pt x="64643" y="5461"/>
                    </a:moveTo>
                    <a:lnTo>
                      <a:pt x="64643" y="5461"/>
                    </a:lnTo>
                    <a:lnTo>
                      <a:pt x="0" y="0"/>
                    </a:lnTo>
                    <a:lnTo>
                      <a:pt x="0" y="132207"/>
                    </a:lnTo>
                    <a:lnTo>
                      <a:pt x="64643" y="132207"/>
                    </a:lnTo>
                    <a:close/>
                  </a:path>
                </a:pathLst>
              </a:custGeom>
              <a:solidFill>
                <a:srgbClr val="607083"/>
              </a:solidFill>
            </p:spPr>
          </p:sp>
          <p:sp>
            <p:nvSpPr>
              <p:cNvPr name="Freeform 510" id="510"/>
              <p:cNvSpPr/>
              <p:nvPr/>
            </p:nvSpPr>
            <p:spPr>
              <a:xfrm flipH="false" flipV="false" rot="0">
                <a:off x="608584" y="993648"/>
                <a:ext cx="64643" cy="132207"/>
              </a:xfrm>
              <a:custGeom>
                <a:avLst/>
                <a:gdLst/>
                <a:ahLst/>
                <a:cxnLst/>
                <a:rect r="r" b="b" t="t" l="l"/>
                <a:pathLst>
                  <a:path h="132207" w="64643">
                    <a:moveTo>
                      <a:pt x="0" y="132207"/>
                    </a:moveTo>
                    <a:lnTo>
                      <a:pt x="64643" y="132207"/>
                    </a:lnTo>
                    <a:lnTo>
                      <a:pt x="64643" y="0"/>
                    </a:lnTo>
                    <a:cubicBezTo>
                      <a:pt x="43561" y="3556"/>
                      <a:pt x="22098" y="5461"/>
                      <a:pt x="0" y="5461"/>
                    </a:cubicBezTo>
                    <a:close/>
                  </a:path>
                </a:pathLst>
              </a:custGeom>
              <a:solidFill>
                <a:srgbClr val="2A3A4A"/>
              </a:solidFill>
            </p:spPr>
          </p:sp>
          <p:sp>
            <p:nvSpPr>
              <p:cNvPr name="Freeform 511" id="511"/>
              <p:cNvSpPr/>
              <p:nvPr/>
            </p:nvSpPr>
            <p:spPr>
              <a:xfrm flipH="false" flipV="false" rot="0">
                <a:off x="218186" y="218186"/>
                <a:ext cx="781050" cy="780923"/>
              </a:xfrm>
              <a:custGeom>
                <a:avLst/>
                <a:gdLst/>
                <a:ahLst/>
                <a:cxnLst/>
                <a:rect r="r" b="b" t="t" l="l"/>
                <a:pathLst>
                  <a:path h="780923" w="781050">
                    <a:moveTo>
                      <a:pt x="425196" y="715518"/>
                    </a:moveTo>
                    <a:lnTo>
                      <a:pt x="390398" y="717423"/>
                    </a:lnTo>
                    <a:cubicBezTo>
                      <a:pt x="378587" y="717423"/>
                      <a:pt x="367030" y="716788"/>
                      <a:pt x="355600" y="715518"/>
                    </a:cubicBezTo>
                    <a:cubicBezTo>
                      <a:pt x="191643" y="697992"/>
                      <a:pt x="63373" y="558927"/>
                      <a:pt x="63373" y="390398"/>
                    </a:cubicBezTo>
                    <a:cubicBezTo>
                      <a:pt x="63373" y="210058"/>
                      <a:pt x="210058" y="63373"/>
                      <a:pt x="390398" y="63373"/>
                    </a:cubicBezTo>
                    <a:cubicBezTo>
                      <a:pt x="570738" y="63373"/>
                      <a:pt x="717423" y="210058"/>
                      <a:pt x="717423" y="390398"/>
                    </a:cubicBezTo>
                    <a:cubicBezTo>
                      <a:pt x="717423" y="558927"/>
                      <a:pt x="589280" y="698119"/>
                      <a:pt x="425196" y="715518"/>
                    </a:cubicBezTo>
                    <a:moveTo>
                      <a:pt x="390398" y="0"/>
                    </a:moveTo>
                    <a:cubicBezTo>
                      <a:pt x="175133" y="0"/>
                      <a:pt x="0" y="175133"/>
                      <a:pt x="0" y="390398"/>
                    </a:cubicBezTo>
                    <a:cubicBezTo>
                      <a:pt x="0" y="583692"/>
                      <a:pt x="141224" y="744474"/>
                      <a:pt x="325882" y="775462"/>
                    </a:cubicBezTo>
                    <a:lnTo>
                      <a:pt x="390525" y="780923"/>
                    </a:lnTo>
                    <a:cubicBezTo>
                      <a:pt x="412496" y="780923"/>
                      <a:pt x="434086" y="779018"/>
                      <a:pt x="455168" y="775462"/>
                    </a:cubicBezTo>
                    <a:cubicBezTo>
                      <a:pt x="639826" y="744474"/>
                      <a:pt x="781050" y="583692"/>
                      <a:pt x="781050" y="390398"/>
                    </a:cubicBezTo>
                    <a:cubicBezTo>
                      <a:pt x="781050" y="175133"/>
                      <a:pt x="605917" y="0"/>
                      <a:pt x="390525" y="0"/>
                    </a:cubicBezTo>
                  </a:path>
                </a:pathLst>
              </a:custGeom>
              <a:solidFill>
                <a:srgbClr val="3598DB"/>
              </a:solidFill>
            </p:spPr>
          </p:sp>
          <p:sp>
            <p:nvSpPr>
              <p:cNvPr name="Freeform 512" id="512"/>
              <p:cNvSpPr/>
              <p:nvPr/>
            </p:nvSpPr>
            <p:spPr>
              <a:xfrm flipH="false" flipV="false" rot="0">
                <a:off x="608584" y="1125855"/>
                <a:ext cx="64643" cy="61468"/>
              </a:xfrm>
              <a:custGeom>
                <a:avLst/>
                <a:gdLst/>
                <a:ahLst/>
                <a:cxnLst/>
                <a:rect r="r" b="b" t="t" l="l"/>
                <a:pathLst>
                  <a:path h="61468" w="64643">
                    <a:moveTo>
                      <a:pt x="0" y="61468"/>
                    </a:moveTo>
                    <a:lnTo>
                      <a:pt x="64643" y="61468"/>
                    </a:lnTo>
                    <a:lnTo>
                      <a:pt x="646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F3A2F"/>
              </a:solidFill>
            </p:spPr>
          </p:sp>
          <p:sp>
            <p:nvSpPr>
              <p:cNvPr name="Freeform 513" id="513"/>
              <p:cNvSpPr/>
              <p:nvPr/>
            </p:nvSpPr>
            <p:spPr>
              <a:xfrm flipH="false" flipV="false" rot="0">
                <a:off x="543941" y="1125855"/>
                <a:ext cx="64643" cy="61595"/>
              </a:xfrm>
              <a:custGeom>
                <a:avLst/>
                <a:gdLst/>
                <a:ahLst/>
                <a:cxnLst/>
                <a:rect r="r" b="b" t="t" l="l"/>
                <a:pathLst>
                  <a:path h="61595" w="64643">
                    <a:moveTo>
                      <a:pt x="0" y="0"/>
                    </a:moveTo>
                    <a:lnTo>
                      <a:pt x="0" y="61595"/>
                    </a:lnTo>
                    <a:lnTo>
                      <a:pt x="64643" y="61595"/>
                    </a:lnTo>
                    <a:lnTo>
                      <a:pt x="64643" y="0"/>
                    </a:lnTo>
                    <a:close/>
                  </a:path>
                </a:pathLst>
              </a:custGeom>
              <a:solidFill>
                <a:srgbClr val="E94D3E"/>
              </a:solidFill>
            </p:spPr>
          </p:sp>
        </p:grpSp>
        <p:grpSp>
          <p:nvGrpSpPr>
            <p:cNvPr name="Group 514" id="514"/>
            <p:cNvGrpSpPr>
              <a:grpSpLocks noChangeAspect="true"/>
            </p:cNvGrpSpPr>
            <p:nvPr/>
          </p:nvGrpSpPr>
          <p:grpSpPr>
            <a:xfrm rot="0">
              <a:off x="5223518" y="11423163"/>
              <a:ext cx="970248" cy="970248"/>
              <a:chOff x="0" y="0"/>
              <a:chExt cx="2136419" cy="2136419"/>
            </a:xfrm>
          </p:grpSpPr>
          <p:sp>
            <p:nvSpPr>
              <p:cNvPr name="Freeform 515" id="515"/>
              <p:cNvSpPr/>
              <p:nvPr/>
            </p:nvSpPr>
            <p:spPr>
              <a:xfrm flipH="false" flipV="false" rot="0">
                <a:off x="63500" y="63500"/>
                <a:ext cx="2009394" cy="2009394"/>
              </a:xfrm>
              <a:custGeom>
                <a:avLst/>
                <a:gdLst/>
                <a:ahLst/>
                <a:cxnLst/>
                <a:rect r="r" b="b" t="t" l="l"/>
                <a:pathLst>
                  <a:path h="2009394" w="2009394">
                    <a:moveTo>
                      <a:pt x="2009394" y="1004697"/>
                    </a:moveTo>
                    <a:cubicBezTo>
                      <a:pt x="2009394" y="1559560"/>
                      <a:pt x="1559560" y="2009394"/>
                      <a:pt x="1004697" y="2009394"/>
                    </a:cubicBezTo>
                    <a:cubicBezTo>
                      <a:pt x="449834" y="2009394"/>
                      <a:pt x="0" y="1559560"/>
                      <a:pt x="0" y="1004697"/>
                    </a:cubicBezTo>
                    <a:cubicBezTo>
                      <a:pt x="0" y="449834"/>
                      <a:pt x="449834" y="0"/>
                      <a:pt x="1004697" y="0"/>
                    </a:cubicBezTo>
                    <a:cubicBezTo>
                      <a:pt x="1559560" y="0"/>
                      <a:pt x="2009394" y="449834"/>
                      <a:pt x="2009394" y="1004697"/>
                    </a:cubicBez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516" id="516"/>
              <p:cNvSpPr/>
              <p:nvPr/>
            </p:nvSpPr>
            <p:spPr>
              <a:xfrm flipH="false" flipV="false" rot="0">
                <a:off x="145415" y="145415"/>
                <a:ext cx="1845691" cy="1845691"/>
              </a:xfrm>
              <a:custGeom>
                <a:avLst/>
                <a:gdLst/>
                <a:ahLst/>
                <a:cxnLst/>
                <a:rect r="r" b="b" t="t" l="l"/>
                <a:pathLst>
                  <a:path h="1845691" w="1845691">
                    <a:moveTo>
                      <a:pt x="1845691" y="922782"/>
                    </a:moveTo>
                    <a:cubicBezTo>
                      <a:pt x="1845691" y="1432433"/>
                      <a:pt x="1432560" y="1845691"/>
                      <a:pt x="922909" y="1845691"/>
                    </a:cubicBezTo>
                    <a:cubicBezTo>
                      <a:pt x="413258" y="1845691"/>
                      <a:pt x="0" y="1432433"/>
                      <a:pt x="0" y="922782"/>
                    </a:cubicBezTo>
                    <a:cubicBezTo>
                      <a:pt x="0" y="413131"/>
                      <a:pt x="413131" y="0"/>
                      <a:pt x="922782" y="0"/>
                    </a:cubicBezTo>
                    <a:cubicBezTo>
                      <a:pt x="1432433" y="0"/>
                      <a:pt x="1845564" y="413131"/>
                      <a:pt x="1845564" y="922909"/>
                    </a:cubicBez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517" id="517"/>
              <p:cNvSpPr/>
              <p:nvPr/>
            </p:nvSpPr>
            <p:spPr>
              <a:xfrm flipH="false" flipV="false" rot="0">
                <a:off x="842137" y="622808"/>
                <a:ext cx="443357" cy="468122"/>
              </a:xfrm>
              <a:custGeom>
                <a:avLst/>
                <a:gdLst/>
                <a:ahLst/>
                <a:cxnLst/>
                <a:rect r="r" b="b" t="t" l="l"/>
                <a:pathLst>
                  <a:path h="468122" w="443357">
                    <a:moveTo>
                      <a:pt x="0" y="264033"/>
                    </a:moveTo>
                    <a:lnTo>
                      <a:pt x="356489" y="13081"/>
                    </a:lnTo>
                    <a:cubicBezTo>
                      <a:pt x="370205" y="0"/>
                      <a:pt x="443357" y="379603"/>
                      <a:pt x="443357" y="379603"/>
                    </a:cubicBezTo>
                    <a:lnTo>
                      <a:pt x="47371" y="468122"/>
                    </a:lnTo>
                    <a:close/>
                  </a:path>
                </a:pathLst>
              </a:custGeom>
              <a:solidFill>
                <a:srgbClr val="E1F3FF"/>
              </a:solidFill>
            </p:spPr>
          </p:sp>
          <p:sp>
            <p:nvSpPr>
              <p:cNvPr name="Freeform 518" id="518"/>
              <p:cNvSpPr/>
              <p:nvPr/>
            </p:nvSpPr>
            <p:spPr>
              <a:xfrm flipH="false" flipV="false" rot="0">
                <a:off x="878586" y="658368"/>
                <a:ext cx="427101" cy="599440"/>
              </a:xfrm>
              <a:custGeom>
                <a:avLst/>
                <a:gdLst/>
                <a:ahLst/>
                <a:cxnLst/>
                <a:rect r="r" b="b" t="t" l="l"/>
                <a:pathLst>
                  <a:path h="599440" w="427101">
                    <a:moveTo>
                      <a:pt x="288036" y="0"/>
                    </a:moveTo>
                    <a:lnTo>
                      <a:pt x="427101" y="599440"/>
                    </a:lnTo>
                    <a:lnTo>
                      <a:pt x="36322" y="542417"/>
                    </a:lnTo>
                    <a:lnTo>
                      <a:pt x="0" y="385572"/>
                    </a:lnTo>
                    <a:lnTo>
                      <a:pt x="277114" y="320929"/>
                    </a:lnTo>
                    <a:lnTo>
                      <a:pt x="214630" y="51562"/>
                    </a:lnTo>
                    <a:close/>
                  </a:path>
                </a:pathLst>
              </a:custGeom>
              <a:solidFill>
                <a:srgbClr val="A9B6BF"/>
              </a:solidFill>
            </p:spPr>
          </p:sp>
          <p:sp>
            <p:nvSpPr>
              <p:cNvPr name="Freeform 519" id="519"/>
              <p:cNvSpPr/>
              <p:nvPr/>
            </p:nvSpPr>
            <p:spPr>
              <a:xfrm flipH="false" flipV="false" rot="0">
                <a:off x="803529" y="1313561"/>
                <a:ext cx="140716" cy="96393"/>
              </a:xfrm>
              <a:custGeom>
                <a:avLst/>
                <a:gdLst/>
                <a:ahLst/>
                <a:cxnLst/>
                <a:rect r="r" b="b" t="t" l="l"/>
                <a:pathLst>
                  <a:path h="96393" w="140716">
                    <a:moveTo>
                      <a:pt x="6350" y="68580"/>
                    </a:moveTo>
                    <a:cubicBezTo>
                      <a:pt x="10287" y="85725"/>
                      <a:pt x="27432" y="96393"/>
                      <a:pt x="44704" y="92456"/>
                    </a:cubicBezTo>
                    <a:lnTo>
                      <a:pt x="112776" y="76708"/>
                    </a:lnTo>
                    <a:cubicBezTo>
                      <a:pt x="129921" y="72771"/>
                      <a:pt x="140716" y="55499"/>
                      <a:pt x="136779" y="38354"/>
                    </a:cubicBezTo>
                    <a:lnTo>
                      <a:pt x="134366" y="27940"/>
                    </a:lnTo>
                    <a:cubicBezTo>
                      <a:pt x="130302" y="10668"/>
                      <a:pt x="113157" y="0"/>
                      <a:pt x="96012" y="3937"/>
                    </a:cubicBezTo>
                    <a:lnTo>
                      <a:pt x="27940" y="19685"/>
                    </a:lnTo>
                    <a:cubicBezTo>
                      <a:pt x="10668" y="23622"/>
                      <a:pt x="0" y="40894"/>
                      <a:pt x="4064" y="58039"/>
                    </a:cubicBezTo>
                    <a:close/>
                  </a:path>
                </a:pathLst>
              </a:custGeom>
              <a:solidFill>
                <a:srgbClr val="E94D3E"/>
              </a:solidFill>
            </p:spPr>
          </p:sp>
          <p:sp>
            <p:nvSpPr>
              <p:cNvPr name="Freeform 520" id="520"/>
              <p:cNvSpPr/>
              <p:nvPr/>
            </p:nvSpPr>
            <p:spPr>
              <a:xfrm flipH="false" flipV="false" rot="0">
                <a:off x="585216" y="886968"/>
                <a:ext cx="293370" cy="216662"/>
              </a:xfrm>
              <a:custGeom>
                <a:avLst/>
                <a:gdLst/>
                <a:ahLst/>
                <a:cxnLst/>
                <a:rect r="r" b="b" t="t" l="l"/>
                <a:pathLst>
                  <a:path h="216662" w="293370">
                    <a:moveTo>
                      <a:pt x="12700" y="113030"/>
                    </a:moveTo>
                    <a:lnTo>
                      <a:pt x="0" y="59563"/>
                    </a:lnTo>
                    <a:lnTo>
                      <a:pt x="256921" y="0"/>
                    </a:lnTo>
                    <a:lnTo>
                      <a:pt x="293370" y="156972"/>
                    </a:lnTo>
                    <a:lnTo>
                      <a:pt x="36449" y="216662"/>
                    </a:lnTo>
                    <a:lnTo>
                      <a:pt x="24384" y="163449"/>
                    </a:lnTo>
                    <a:close/>
                  </a:path>
                </a:pathLst>
              </a:custGeom>
              <a:solidFill>
                <a:srgbClr val="E94D3E"/>
              </a:solidFill>
            </p:spPr>
          </p:sp>
          <p:sp>
            <p:nvSpPr>
              <p:cNvPr name="Freeform 521" id="521"/>
              <p:cNvSpPr/>
              <p:nvPr/>
            </p:nvSpPr>
            <p:spPr>
              <a:xfrm flipH="false" flipV="false" rot="0">
                <a:off x="621665" y="1043686"/>
                <a:ext cx="293370" cy="216789"/>
              </a:xfrm>
              <a:custGeom>
                <a:avLst/>
                <a:gdLst/>
                <a:ahLst/>
                <a:cxnLst/>
                <a:rect r="r" b="b" t="t" l="l"/>
                <a:pathLst>
                  <a:path h="216789" w="293370">
                    <a:moveTo>
                      <a:pt x="12700" y="113157"/>
                    </a:moveTo>
                    <a:lnTo>
                      <a:pt x="0" y="59563"/>
                    </a:lnTo>
                    <a:lnTo>
                      <a:pt x="256921" y="0"/>
                    </a:lnTo>
                    <a:lnTo>
                      <a:pt x="293370" y="157099"/>
                    </a:lnTo>
                    <a:lnTo>
                      <a:pt x="36449" y="216789"/>
                    </a:lnTo>
                    <a:lnTo>
                      <a:pt x="24384" y="163576"/>
                    </a:lnTo>
                    <a:close/>
                  </a:path>
                </a:pathLst>
              </a:custGeom>
              <a:solidFill>
                <a:srgbClr val="AF3A2F"/>
              </a:solidFill>
            </p:spPr>
          </p:sp>
          <p:sp>
            <p:nvSpPr>
              <p:cNvPr name="Freeform 522" id="522"/>
              <p:cNvSpPr/>
              <p:nvPr/>
            </p:nvSpPr>
            <p:spPr>
              <a:xfrm flipH="false" flipV="false" rot="0">
                <a:off x="751840" y="1496949"/>
                <a:ext cx="219710" cy="114681"/>
              </a:xfrm>
              <a:custGeom>
                <a:avLst/>
                <a:gdLst/>
                <a:ahLst/>
                <a:cxnLst/>
                <a:rect r="r" b="b" t="t" l="l"/>
                <a:pathLst>
                  <a:path h="114681" w="219710">
                    <a:moveTo>
                      <a:pt x="6223" y="86741"/>
                    </a:moveTo>
                    <a:cubicBezTo>
                      <a:pt x="10160" y="103886"/>
                      <a:pt x="27432" y="114681"/>
                      <a:pt x="44704" y="110617"/>
                    </a:cubicBezTo>
                    <a:lnTo>
                      <a:pt x="191770" y="76581"/>
                    </a:lnTo>
                    <a:cubicBezTo>
                      <a:pt x="208915" y="72644"/>
                      <a:pt x="219710" y="55372"/>
                      <a:pt x="215773" y="38227"/>
                    </a:cubicBezTo>
                    <a:lnTo>
                      <a:pt x="213360" y="27813"/>
                    </a:lnTo>
                    <a:cubicBezTo>
                      <a:pt x="209423" y="10668"/>
                      <a:pt x="192151" y="0"/>
                      <a:pt x="175006" y="3937"/>
                    </a:cubicBezTo>
                    <a:lnTo>
                      <a:pt x="27940" y="38100"/>
                    </a:lnTo>
                    <a:cubicBezTo>
                      <a:pt x="10795" y="42037"/>
                      <a:pt x="0" y="59309"/>
                      <a:pt x="3937" y="76454"/>
                    </a:cubicBezTo>
                    <a:close/>
                  </a:path>
                </a:pathLst>
              </a:custGeom>
              <a:solidFill>
                <a:srgbClr val="3598DB"/>
              </a:solidFill>
            </p:spPr>
          </p:sp>
          <p:sp>
            <p:nvSpPr>
              <p:cNvPr name="Freeform 523" id="523"/>
              <p:cNvSpPr/>
              <p:nvPr/>
            </p:nvSpPr>
            <p:spPr>
              <a:xfrm flipH="false" flipV="false" rot="0">
                <a:off x="1236853" y="943356"/>
                <a:ext cx="149606" cy="352298"/>
              </a:xfrm>
              <a:custGeom>
                <a:avLst/>
                <a:gdLst/>
                <a:ahLst/>
                <a:cxnLst/>
                <a:rect r="r" b="b" t="t" l="l"/>
                <a:pathLst>
                  <a:path h="352298" w="149606">
                    <a:moveTo>
                      <a:pt x="74041" y="0"/>
                    </a:moveTo>
                    <a:lnTo>
                      <a:pt x="146177" y="311023"/>
                    </a:lnTo>
                    <a:cubicBezTo>
                      <a:pt x="149606" y="325882"/>
                      <a:pt x="140335" y="340741"/>
                      <a:pt x="125476" y="344170"/>
                    </a:cubicBezTo>
                    <a:lnTo>
                      <a:pt x="105283" y="348869"/>
                    </a:lnTo>
                    <a:cubicBezTo>
                      <a:pt x="90424" y="352298"/>
                      <a:pt x="75565" y="343027"/>
                      <a:pt x="72136" y="328295"/>
                    </a:cubicBezTo>
                    <a:lnTo>
                      <a:pt x="0" y="17526"/>
                    </a:lnTo>
                    <a:close/>
                  </a:path>
                </a:pathLst>
              </a:custGeom>
              <a:solidFill>
                <a:srgbClr val="AF3A2F"/>
              </a:solidFill>
            </p:spPr>
          </p:sp>
          <p:sp>
            <p:nvSpPr>
              <p:cNvPr name="Freeform 524" id="524"/>
              <p:cNvSpPr/>
              <p:nvPr/>
            </p:nvSpPr>
            <p:spPr>
              <a:xfrm flipH="false" flipV="false" rot="0">
                <a:off x="1161288" y="608584"/>
                <a:ext cx="149606" cy="352298"/>
              </a:xfrm>
              <a:custGeom>
                <a:avLst/>
                <a:gdLst/>
                <a:ahLst/>
                <a:cxnLst/>
                <a:rect r="r" b="b" t="t" l="l"/>
                <a:pathLst>
                  <a:path h="352298" w="149606">
                    <a:moveTo>
                      <a:pt x="75565" y="352298"/>
                    </a:moveTo>
                    <a:lnTo>
                      <a:pt x="3429" y="41275"/>
                    </a:lnTo>
                    <a:cubicBezTo>
                      <a:pt x="0" y="26416"/>
                      <a:pt x="9271" y="11557"/>
                      <a:pt x="24130" y="8128"/>
                    </a:cubicBezTo>
                    <a:lnTo>
                      <a:pt x="44323" y="3429"/>
                    </a:lnTo>
                    <a:cubicBezTo>
                      <a:pt x="59182" y="0"/>
                      <a:pt x="74041" y="9271"/>
                      <a:pt x="77470" y="24003"/>
                    </a:cubicBezTo>
                    <a:lnTo>
                      <a:pt x="149606" y="335026"/>
                    </a:lnTo>
                    <a:close/>
                  </a:path>
                </a:pathLst>
              </a:custGeom>
              <a:solidFill>
                <a:srgbClr val="E94D3E"/>
              </a:solidFill>
            </p:spPr>
          </p:sp>
          <p:sp>
            <p:nvSpPr>
              <p:cNvPr name="Freeform 525" id="525"/>
              <p:cNvSpPr/>
              <p:nvPr/>
            </p:nvSpPr>
            <p:spPr>
              <a:xfrm flipH="false" flipV="false" rot="0">
                <a:off x="658495" y="1200912"/>
                <a:ext cx="267970" cy="334010"/>
              </a:xfrm>
              <a:custGeom>
                <a:avLst/>
                <a:gdLst/>
                <a:ahLst/>
                <a:cxnLst/>
                <a:rect r="r" b="b" t="t" l="l"/>
                <a:pathLst>
                  <a:path h="334010" w="267970">
                    <a:moveTo>
                      <a:pt x="55118" y="46609"/>
                    </a:moveTo>
                    <a:lnTo>
                      <a:pt x="256540" y="0"/>
                    </a:lnTo>
                    <a:cubicBezTo>
                      <a:pt x="256540" y="0"/>
                      <a:pt x="256413" y="0"/>
                      <a:pt x="256413" y="0"/>
                    </a:cubicBezTo>
                    <a:cubicBezTo>
                      <a:pt x="225933" y="7112"/>
                      <a:pt x="207010" y="37465"/>
                      <a:pt x="214122" y="67945"/>
                    </a:cubicBezTo>
                    <a:lnTo>
                      <a:pt x="267970" y="300101"/>
                    </a:lnTo>
                    <a:lnTo>
                      <a:pt x="121793" y="334010"/>
                    </a:lnTo>
                    <a:lnTo>
                      <a:pt x="67945" y="101854"/>
                    </a:lnTo>
                    <a:cubicBezTo>
                      <a:pt x="60833" y="71374"/>
                      <a:pt x="30480" y="52451"/>
                      <a:pt x="0" y="59563"/>
                    </a:cubicBezTo>
                    <a:lnTo>
                      <a:pt x="0" y="59563"/>
                    </a:lnTo>
                    <a:lnTo>
                      <a:pt x="0" y="59563"/>
                    </a:lnTo>
                    <a:close/>
                  </a:path>
                </a:pathLst>
              </a:custGeom>
              <a:solidFill>
                <a:srgbClr val="2A3A4A"/>
              </a:solidFill>
            </p:spPr>
          </p:sp>
          <p:sp>
            <p:nvSpPr>
              <p:cNvPr name="Freeform 526" id="526"/>
              <p:cNvSpPr/>
              <p:nvPr/>
            </p:nvSpPr>
            <p:spPr>
              <a:xfrm flipH="false" flipV="false" rot="0">
                <a:off x="542163" y="970026"/>
                <a:ext cx="112395" cy="278130"/>
              </a:xfrm>
              <a:custGeom>
                <a:avLst/>
                <a:gdLst/>
                <a:ahLst/>
                <a:cxnLst/>
                <a:rect r="r" b="b" t="t" l="l"/>
                <a:pathLst>
                  <a:path h="278130" w="112395">
                    <a:moveTo>
                      <a:pt x="48895" y="0"/>
                    </a:moveTo>
                    <a:lnTo>
                      <a:pt x="112395" y="273812"/>
                    </a:lnTo>
                    <a:cubicBezTo>
                      <a:pt x="93853" y="278130"/>
                      <a:pt x="75311" y="277749"/>
                      <a:pt x="57912" y="273685"/>
                    </a:cubicBezTo>
                    <a:lnTo>
                      <a:pt x="0" y="24130"/>
                    </a:lnTo>
                    <a:cubicBezTo>
                      <a:pt x="13843" y="12827"/>
                      <a:pt x="30353" y="4445"/>
                      <a:pt x="48895" y="127"/>
                    </a:cubicBezTo>
                  </a:path>
                </a:pathLst>
              </a:custGeom>
              <a:solidFill>
                <a:srgbClr val="3598DB"/>
              </a:solidFill>
            </p:spPr>
          </p:sp>
          <p:sp>
            <p:nvSpPr>
              <p:cNvPr name="Freeform 527" id="527"/>
              <p:cNvSpPr/>
              <p:nvPr/>
            </p:nvSpPr>
            <p:spPr>
              <a:xfrm flipH="false" flipV="false" rot="0">
                <a:off x="507873" y="1021207"/>
                <a:ext cx="85979" cy="195326"/>
              </a:xfrm>
              <a:custGeom>
                <a:avLst/>
                <a:gdLst/>
                <a:ahLst/>
                <a:cxnLst/>
                <a:rect r="r" b="b" t="t" l="l"/>
                <a:pathLst>
                  <a:path h="195326" w="85979">
                    <a:moveTo>
                      <a:pt x="40640" y="127"/>
                    </a:moveTo>
                    <a:lnTo>
                      <a:pt x="85979" y="195326"/>
                    </a:lnTo>
                    <a:cubicBezTo>
                      <a:pt x="52070" y="187452"/>
                      <a:pt x="23876" y="161163"/>
                      <a:pt x="15494" y="125095"/>
                    </a:cubicBezTo>
                    <a:lnTo>
                      <a:pt x="8382" y="94488"/>
                    </a:lnTo>
                    <a:cubicBezTo>
                      <a:pt x="0" y="58166"/>
                      <a:pt x="13589" y="22098"/>
                      <a:pt x="40640" y="0"/>
                    </a:cubicBezTo>
                  </a:path>
                </a:pathLst>
              </a:custGeom>
              <a:solidFill>
                <a:srgbClr val="2A3A4A"/>
              </a:solidFill>
            </p:spPr>
          </p:sp>
          <p:sp>
            <p:nvSpPr>
              <p:cNvPr name="Freeform 528" id="528"/>
              <p:cNvSpPr/>
              <p:nvPr/>
            </p:nvSpPr>
            <p:spPr>
              <a:xfrm flipH="false" flipV="false" rot="0">
                <a:off x="1289050" y="849376"/>
                <a:ext cx="85979" cy="195326"/>
              </a:xfrm>
              <a:custGeom>
                <a:avLst/>
                <a:gdLst/>
                <a:ahLst/>
                <a:cxnLst/>
                <a:rect r="r" b="b" t="t" l="l"/>
                <a:pathLst>
                  <a:path h="195326" w="85979">
                    <a:moveTo>
                      <a:pt x="0" y="127"/>
                    </a:moveTo>
                    <a:lnTo>
                      <a:pt x="45339" y="195326"/>
                    </a:lnTo>
                    <a:cubicBezTo>
                      <a:pt x="72263" y="173355"/>
                      <a:pt x="85979" y="137287"/>
                      <a:pt x="77724" y="101219"/>
                    </a:cubicBezTo>
                    <a:lnTo>
                      <a:pt x="70612" y="70612"/>
                    </a:lnTo>
                    <a:cubicBezTo>
                      <a:pt x="62230" y="34290"/>
                      <a:pt x="34036" y="7874"/>
                      <a:pt x="127" y="0"/>
                    </a:cubicBezTo>
                  </a:path>
                </a:pathLst>
              </a:custGeom>
              <a:solidFill>
                <a:srgbClr val="2A3A4A"/>
              </a:solidFill>
            </p:spPr>
          </p:sp>
          <p:sp>
            <p:nvSpPr>
              <p:cNvPr name="Freeform 529" id="529"/>
              <p:cNvSpPr/>
              <p:nvPr/>
            </p:nvSpPr>
            <p:spPr>
              <a:xfrm flipH="false" flipV="false" rot="0">
                <a:off x="1465961" y="823341"/>
                <a:ext cx="283464" cy="110236"/>
              </a:xfrm>
              <a:custGeom>
                <a:avLst/>
                <a:gdLst/>
                <a:ahLst/>
                <a:cxnLst/>
                <a:rect r="r" b="b" t="t" l="l"/>
                <a:pathLst>
                  <a:path h="110236" w="283464">
                    <a:moveTo>
                      <a:pt x="22987" y="55626"/>
                    </a:moveTo>
                    <a:cubicBezTo>
                      <a:pt x="8763" y="58928"/>
                      <a:pt x="0" y="73152"/>
                      <a:pt x="3302" y="87249"/>
                    </a:cubicBezTo>
                    <a:cubicBezTo>
                      <a:pt x="6604" y="101346"/>
                      <a:pt x="20828" y="110236"/>
                      <a:pt x="34925" y="106934"/>
                    </a:cubicBezTo>
                    <a:lnTo>
                      <a:pt x="260477" y="54610"/>
                    </a:lnTo>
                    <a:cubicBezTo>
                      <a:pt x="274701" y="51308"/>
                      <a:pt x="283464" y="37084"/>
                      <a:pt x="280162" y="22987"/>
                    </a:cubicBezTo>
                    <a:cubicBezTo>
                      <a:pt x="276860" y="8890"/>
                      <a:pt x="262636" y="0"/>
                      <a:pt x="248539" y="3302"/>
                    </a:cubicBezTo>
                    <a:close/>
                  </a:path>
                </a:pathLst>
              </a:custGeom>
              <a:solidFill>
                <a:srgbClr val="3598DB"/>
              </a:solidFill>
            </p:spPr>
          </p:sp>
          <p:sp>
            <p:nvSpPr>
              <p:cNvPr name="Freeform 530" id="530"/>
              <p:cNvSpPr/>
              <p:nvPr/>
            </p:nvSpPr>
            <p:spPr>
              <a:xfrm flipH="false" flipV="false" rot="0">
                <a:off x="1449705" y="965581"/>
                <a:ext cx="256540" cy="182753"/>
              </a:xfrm>
              <a:custGeom>
                <a:avLst/>
                <a:gdLst/>
                <a:ahLst/>
                <a:cxnLst/>
                <a:rect r="r" b="b" t="t" l="l"/>
                <a:pathLst>
                  <a:path h="182753" w="256540">
                    <a:moveTo>
                      <a:pt x="43942" y="7747"/>
                    </a:moveTo>
                    <a:cubicBezTo>
                      <a:pt x="31623" y="0"/>
                      <a:pt x="15240" y="3810"/>
                      <a:pt x="7620" y="16129"/>
                    </a:cubicBezTo>
                    <a:cubicBezTo>
                      <a:pt x="0" y="28448"/>
                      <a:pt x="3683" y="44831"/>
                      <a:pt x="16002" y="52451"/>
                    </a:cubicBezTo>
                    <a:lnTo>
                      <a:pt x="212471" y="175006"/>
                    </a:lnTo>
                    <a:cubicBezTo>
                      <a:pt x="224790" y="182753"/>
                      <a:pt x="241046" y="178943"/>
                      <a:pt x="248793" y="166624"/>
                    </a:cubicBezTo>
                    <a:cubicBezTo>
                      <a:pt x="256540" y="154305"/>
                      <a:pt x="252730" y="137922"/>
                      <a:pt x="240411" y="130302"/>
                    </a:cubicBezTo>
                    <a:close/>
                  </a:path>
                </a:pathLst>
              </a:custGeom>
              <a:solidFill>
                <a:srgbClr val="67C3FF"/>
              </a:solidFill>
            </p:spPr>
          </p:sp>
          <p:sp>
            <p:nvSpPr>
              <p:cNvPr name="Freeform 531" id="531"/>
              <p:cNvSpPr/>
              <p:nvPr/>
            </p:nvSpPr>
            <p:spPr>
              <a:xfrm flipH="false" flipV="false" rot="0">
                <a:off x="1411097" y="602996"/>
                <a:ext cx="182626" cy="256667"/>
              </a:xfrm>
              <a:custGeom>
                <a:avLst/>
                <a:gdLst/>
                <a:ahLst/>
                <a:cxnLst/>
                <a:rect r="r" b="b" t="t" l="l"/>
                <a:pathLst>
                  <a:path h="256667" w="182626">
                    <a:moveTo>
                      <a:pt x="7747" y="212598"/>
                    </a:moveTo>
                    <a:cubicBezTo>
                      <a:pt x="0" y="224917"/>
                      <a:pt x="3810" y="241173"/>
                      <a:pt x="16129" y="248920"/>
                    </a:cubicBezTo>
                    <a:cubicBezTo>
                      <a:pt x="28448" y="256667"/>
                      <a:pt x="44704" y="252857"/>
                      <a:pt x="52451" y="240538"/>
                    </a:cubicBezTo>
                    <a:lnTo>
                      <a:pt x="175006" y="44069"/>
                    </a:lnTo>
                    <a:cubicBezTo>
                      <a:pt x="182626" y="31623"/>
                      <a:pt x="178943" y="15494"/>
                      <a:pt x="166497" y="7747"/>
                    </a:cubicBezTo>
                    <a:cubicBezTo>
                      <a:pt x="154051" y="0"/>
                      <a:pt x="137795" y="3810"/>
                      <a:pt x="130175" y="16129"/>
                    </a:cubicBezTo>
                    <a:close/>
                  </a:path>
                </a:pathLst>
              </a:custGeom>
              <a:solidFill>
                <a:srgbClr val="67C3FF"/>
              </a:solidFill>
            </p:spPr>
          </p:sp>
        </p:grpSp>
        <p:grpSp>
          <p:nvGrpSpPr>
            <p:cNvPr name="Group 532" id="532"/>
            <p:cNvGrpSpPr>
              <a:grpSpLocks noChangeAspect="true"/>
            </p:cNvGrpSpPr>
            <p:nvPr/>
          </p:nvGrpSpPr>
          <p:grpSpPr>
            <a:xfrm rot="0">
              <a:off x="7097047" y="11423163"/>
              <a:ext cx="2278229" cy="2377267"/>
              <a:chOff x="0" y="0"/>
              <a:chExt cx="5016500" cy="5234572"/>
            </a:xfrm>
          </p:grpSpPr>
          <p:sp>
            <p:nvSpPr>
              <p:cNvPr name="Freeform 533" id="533"/>
              <p:cNvSpPr/>
              <p:nvPr/>
            </p:nvSpPr>
            <p:spPr>
              <a:xfrm flipH="false" flipV="false" rot="0">
                <a:off x="69850" y="1484503"/>
                <a:ext cx="4876800" cy="3680206"/>
              </a:xfrm>
              <a:custGeom>
                <a:avLst/>
                <a:gdLst/>
                <a:ahLst/>
                <a:cxnLst/>
                <a:rect r="r" b="b" t="t" l="l"/>
                <a:pathLst>
                  <a:path h="3680206" w="4876800">
                    <a:moveTo>
                      <a:pt x="4406138" y="3680206"/>
                    </a:moveTo>
                    <a:lnTo>
                      <a:pt x="470662" y="3680206"/>
                    </a:lnTo>
                    <a:cubicBezTo>
                      <a:pt x="210693" y="3680206"/>
                      <a:pt x="0" y="3469513"/>
                      <a:pt x="0" y="3209544"/>
                    </a:cubicBezTo>
                    <a:lnTo>
                      <a:pt x="0" y="470662"/>
                    </a:lnTo>
                    <a:cubicBezTo>
                      <a:pt x="0" y="210693"/>
                      <a:pt x="210693" y="0"/>
                      <a:pt x="470662" y="0"/>
                    </a:cubicBezTo>
                    <a:lnTo>
                      <a:pt x="4406138" y="0"/>
                    </a:lnTo>
                    <a:cubicBezTo>
                      <a:pt x="4666107" y="0"/>
                      <a:pt x="4876800" y="210693"/>
                      <a:pt x="4876800" y="470662"/>
                    </a:cubicBezTo>
                    <a:lnTo>
                      <a:pt x="4876800" y="3209544"/>
                    </a:lnTo>
                    <a:cubicBezTo>
                      <a:pt x="4876800" y="3469513"/>
                      <a:pt x="4666107" y="3680206"/>
                      <a:pt x="4406138" y="3680206"/>
                    </a:cubicBez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534" id="534"/>
              <p:cNvSpPr/>
              <p:nvPr/>
            </p:nvSpPr>
            <p:spPr>
              <a:xfrm flipH="false" flipV="false" rot="0">
                <a:off x="63500" y="1478153"/>
                <a:ext cx="4889500" cy="3692906"/>
              </a:xfrm>
              <a:custGeom>
                <a:avLst/>
                <a:gdLst/>
                <a:ahLst/>
                <a:cxnLst/>
                <a:rect r="r" b="b" t="t" l="l"/>
                <a:pathLst>
                  <a:path h="3692906" w="4889500">
                    <a:moveTo>
                      <a:pt x="4412488" y="3692906"/>
                    </a:moveTo>
                    <a:lnTo>
                      <a:pt x="477012" y="3692906"/>
                    </a:lnTo>
                    <a:cubicBezTo>
                      <a:pt x="213614" y="3692906"/>
                      <a:pt x="0" y="3479419"/>
                      <a:pt x="0" y="3215894"/>
                    </a:cubicBezTo>
                    <a:lnTo>
                      <a:pt x="6350" y="3215894"/>
                    </a:lnTo>
                    <a:lnTo>
                      <a:pt x="0" y="3215894"/>
                    </a:lnTo>
                    <a:lnTo>
                      <a:pt x="0" y="477012"/>
                    </a:lnTo>
                    <a:lnTo>
                      <a:pt x="6350" y="477012"/>
                    </a:lnTo>
                    <a:lnTo>
                      <a:pt x="0" y="477012"/>
                    </a:lnTo>
                    <a:cubicBezTo>
                      <a:pt x="0" y="213614"/>
                      <a:pt x="213614" y="0"/>
                      <a:pt x="477012" y="0"/>
                    </a:cubicBezTo>
                    <a:lnTo>
                      <a:pt x="477012" y="6350"/>
                    </a:lnTo>
                    <a:lnTo>
                      <a:pt x="477012" y="0"/>
                    </a:lnTo>
                    <a:lnTo>
                      <a:pt x="4412488" y="0"/>
                    </a:lnTo>
                    <a:cubicBezTo>
                      <a:pt x="4675886" y="0"/>
                      <a:pt x="4889500" y="213614"/>
                      <a:pt x="4889500" y="477012"/>
                    </a:cubicBezTo>
                    <a:lnTo>
                      <a:pt x="4883150" y="477012"/>
                    </a:lnTo>
                    <a:lnTo>
                      <a:pt x="4889500" y="477012"/>
                    </a:lnTo>
                    <a:lnTo>
                      <a:pt x="4889500" y="3215894"/>
                    </a:lnTo>
                    <a:lnTo>
                      <a:pt x="4883150" y="3215894"/>
                    </a:lnTo>
                    <a:lnTo>
                      <a:pt x="4889500" y="3215894"/>
                    </a:lnTo>
                    <a:cubicBezTo>
                      <a:pt x="4889500" y="3479292"/>
                      <a:pt x="4675886" y="3692906"/>
                      <a:pt x="4412488" y="3692906"/>
                    </a:cubicBezTo>
                    <a:moveTo>
                      <a:pt x="4412488" y="3680206"/>
                    </a:moveTo>
                    <a:cubicBezTo>
                      <a:pt x="4668901" y="3680206"/>
                      <a:pt x="4876800" y="3472307"/>
                      <a:pt x="4876800" y="3215894"/>
                    </a:cubicBezTo>
                    <a:lnTo>
                      <a:pt x="4876800" y="477012"/>
                    </a:lnTo>
                    <a:cubicBezTo>
                      <a:pt x="4876800" y="220599"/>
                      <a:pt x="4668901" y="12700"/>
                      <a:pt x="4412488" y="12700"/>
                    </a:cubicBezTo>
                    <a:lnTo>
                      <a:pt x="477012" y="12700"/>
                    </a:lnTo>
                    <a:cubicBezTo>
                      <a:pt x="220599" y="12700"/>
                      <a:pt x="12700" y="220599"/>
                      <a:pt x="12700" y="477012"/>
                    </a:cubicBezTo>
                    <a:lnTo>
                      <a:pt x="12700" y="3215894"/>
                    </a:lnTo>
                    <a:cubicBezTo>
                      <a:pt x="12700" y="3472307"/>
                      <a:pt x="220599" y="3680206"/>
                      <a:pt x="477012" y="3680206"/>
                    </a:cubicBezTo>
                    <a:lnTo>
                      <a:pt x="4412488" y="3680206"/>
                    </a:lnTo>
                    <a:close/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535" id="535"/>
              <p:cNvSpPr/>
              <p:nvPr/>
            </p:nvSpPr>
            <p:spPr>
              <a:xfrm flipH="false" flipV="false" rot="0">
                <a:off x="1368044" y="63500"/>
                <a:ext cx="2009394" cy="2009394"/>
              </a:xfrm>
              <a:custGeom>
                <a:avLst/>
                <a:gdLst/>
                <a:ahLst/>
                <a:cxnLst/>
                <a:rect r="r" b="b" t="t" l="l"/>
                <a:pathLst>
                  <a:path h="2009394" w="2009394">
                    <a:moveTo>
                      <a:pt x="2009394" y="1004697"/>
                    </a:moveTo>
                    <a:cubicBezTo>
                      <a:pt x="2009394" y="1559560"/>
                      <a:pt x="1559560" y="2009394"/>
                      <a:pt x="1004697" y="2009394"/>
                    </a:cubicBezTo>
                    <a:cubicBezTo>
                      <a:pt x="449834" y="2009394"/>
                      <a:pt x="0" y="1559560"/>
                      <a:pt x="0" y="1004697"/>
                    </a:cubicBezTo>
                    <a:cubicBezTo>
                      <a:pt x="0" y="449834"/>
                      <a:pt x="449834" y="0"/>
                      <a:pt x="1004697" y="0"/>
                    </a:cubicBezTo>
                    <a:cubicBezTo>
                      <a:pt x="1559560" y="0"/>
                      <a:pt x="2009394" y="449834"/>
                      <a:pt x="2009394" y="1004697"/>
                    </a:cubicBezTo>
                  </a:path>
                </a:pathLst>
              </a:custGeom>
              <a:solidFill>
                <a:srgbClr val="E20613"/>
              </a:solidFill>
            </p:spPr>
          </p:sp>
          <p:sp>
            <p:nvSpPr>
              <p:cNvPr name="Freeform 536" id="536"/>
              <p:cNvSpPr/>
              <p:nvPr/>
            </p:nvSpPr>
            <p:spPr>
              <a:xfrm flipH="false" flipV="false" rot="0">
                <a:off x="1449832" y="145288"/>
                <a:ext cx="1845818" cy="1845818"/>
              </a:xfrm>
              <a:custGeom>
                <a:avLst/>
                <a:gdLst/>
                <a:ahLst/>
                <a:cxnLst/>
                <a:rect r="r" b="b" t="t" l="l"/>
                <a:pathLst>
                  <a:path h="1845818" w="1845818">
                    <a:moveTo>
                      <a:pt x="1845818" y="922909"/>
                    </a:moveTo>
                    <a:cubicBezTo>
                      <a:pt x="1845818" y="1432560"/>
                      <a:pt x="1432687" y="1845818"/>
                      <a:pt x="922909" y="1845818"/>
                    </a:cubicBezTo>
                    <a:cubicBezTo>
                      <a:pt x="413131" y="1845818"/>
                      <a:pt x="0" y="1432687"/>
                      <a:pt x="0" y="922909"/>
                    </a:cubicBezTo>
                    <a:cubicBezTo>
                      <a:pt x="0" y="413131"/>
                      <a:pt x="413131" y="0"/>
                      <a:pt x="922909" y="0"/>
                    </a:cubicBezTo>
                    <a:cubicBezTo>
                      <a:pt x="1432687" y="0"/>
                      <a:pt x="1845818" y="413258"/>
                      <a:pt x="1845818" y="922909"/>
                    </a:cubicBez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537" id="537"/>
              <p:cNvSpPr/>
              <p:nvPr/>
            </p:nvSpPr>
            <p:spPr>
              <a:xfrm flipH="false" flipV="false" rot="0">
                <a:off x="1927225" y="656336"/>
                <a:ext cx="917321" cy="889889"/>
              </a:xfrm>
              <a:custGeom>
                <a:avLst/>
                <a:gdLst/>
                <a:ahLst/>
                <a:cxnLst/>
                <a:rect r="r" b="b" t="t" l="l"/>
                <a:pathLst>
                  <a:path h="889889" w="917321">
                    <a:moveTo>
                      <a:pt x="917194" y="889889"/>
                    </a:moveTo>
                    <a:lnTo>
                      <a:pt x="0" y="889889"/>
                    </a:lnTo>
                    <a:lnTo>
                      <a:pt x="0" y="0"/>
                    </a:lnTo>
                    <a:lnTo>
                      <a:pt x="81661" y="0"/>
                    </a:lnTo>
                    <a:lnTo>
                      <a:pt x="81661" y="808228"/>
                    </a:lnTo>
                    <a:lnTo>
                      <a:pt x="917321" y="808228"/>
                    </a:lnTo>
                    <a:close/>
                  </a:path>
                </a:pathLst>
              </a:custGeom>
              <a:solidFill>
                <a:srgbClr val="2A3A4A"/>
              </a:solidFill>
            </p:spPr>
          </p:sp>
          <p:sp>
            <p:nvSpPr>
              <p:cNvPr name="Freeform 538" id="538"/>
              <p:cNvSpPr/>
              <p:nvPr/>
            </p:nvSpPr>
            <p:spPr>
              <a:xfrm flipH="false" flipV="false" rot="0">
                <a:off x="2070481" y="1020826"/>
                <a:ext cx="126492" cy="393954"/>
              </a:xfrm>
              <a:custGeom>
                <a:avLst/>
                <a:gdLst/>
                <a:ahLst/>
                <a:cxnLst/>
                <a:rect r="r" b="b" t="t" l="l"/>
                <a:pathLst>
                  <a:path h="393954" w="126492">
                    <a:moveTo>
                      <a:pt x="0" y="71501"/>
                    </a:moveTo>
                    <a:lnTo>
                      <a:pt x="0" y="393954"/>
                    </a:lnTo>
                    <a:lnTo>
                      <a:pt x="126492" y="393954"/>
                    </a:lnTo>
                    <a:lnTo>
                      <a:pt x="126492" y="16256"/>
                    </a:lnTo>
                    <a:lnTo>
                      <a:pt x="103378" y="0"/>
                    </a:lnTo>
                    <a:close/>
                  </a:path>
                </a:pathLst>
              </a:custGeom>
              <a:solidFill>
                <a:srgbClr val="C2E7FF"/>
              </a:solidFill>
            </p:spPr>
          </p:sp>
          <p:sp>
            <p:nvSpPr>
              <p:cNvPr name="Freeform 539" id="539"/>
              <p:cNvSpPr/>
              <p:nvPr/>
            </p:nvSpPr>
            <p:spPr>
              <a:xfrm flipH="false" flipV="false" rot="0">
                <a:off x="2230628" y="1051814"/>
                <a:ext cx="126492" cy="362966"/>
              </a:xfrm>
              <a:custGeom>
                <a:avLst/>
                <a:gdLst/>
                <a:ahLst/>
                <a:cxnLst/>
                <a:rect r="r" b="b" t="t" l="l"/>
                <a:pathLst>
                  <a:path h="362966" w="126492">
                    <a:moveTo>
                      <a:pt x="56642" y="46609"/>
                    </a:moveTo>
                    <a:lnTo>
                      <a:pt x="34036" y="32766"/>
                    </a:lnTo>
                    <a:lnTo>
                      <a:pt x="0" y="8890"/>
                    </a:lnTo>
                    <a:lnTo>
                      <a:pt x="0" y="362966"/>
                    </a:lnTo>
                    <a:lnTo>
                      <a:pt x="126492" y="362966"/>
                    </a:lnTo>
                    <a:lnTo>
                      <a:pt x="126492" y="0"/>
                    </a:lnTo>
                    <a:lnTo>
                      <a:pt x="80010" y="32258"/>
                    </a:lnTo>
                    <a:close/>
                  </a:path>
                </a:pathLst>
              </a:custGeom>
              <a:solidFill>
                <a:srgbClr val="67C3FF"/>
              </a:solidFill>
            </p:spPr>
          </p:sp>
          <p:sp>
            <p:nvSpPr>
              <p:cNvPr name="Freeform 540" id="540"/>
              <p:cNvSpPr/>
              <p:nvPr/>
            </p:nvSpPr>
            <p:spPr>
              <a:xfrm flipH="false" flipV="false" rot="0">
                <a:off x="2390775" y="940816"/>
                <a:ext cx="126492" cy="473964"/>
              </a:xfrm>
              <a:custGeom>
                <a:avLst/>
                <a:gdLst/>
                <a:ahLst/>
                <a:cxnLst/>
                <a:rect r="r" b="b" t="t" l="l"/>
                <a:pathLst>
                  <a:path h="473964" w="126492">
                    <a:moveTo>
                      <a:pt x="0" y="473964"/>
                    </a:moveTo>
                    <a:lnTo>
                      <a:pt x="126492" y="473964"/>
                    </a:lnTo>
                    <a:lnTo>
                      <a:pt x="126492" y="0"/>
                    </a:lnTo>
                    <a:lnTo>
                      <a:pt x="0" y="87757"/>
                    </a:lnTo>
                    <a:close/>
                  </a:path>
                </a:pathLst>
              </a:custGeom>
              <a:solidFill>
                <a:srgbClr val="3598DB"/>
              </a:solidFill>
            </p:spPr>
          </p:sp>
          <p:sp>
            <p:nvSpPr>
              <p:cNvPr name="Freeform 541" id="541"/>
              <p:cNvSpPr/>
              <p:nvPr/>
            </p:nvSpPr>
            <p:spPr>
              <a:xfrm flipH="false" flipV="false" rot="0">
                <a:off x="2550922" y="829691"/>
                <a:ext cx="126492" cy="585089"/>
              </a:xfrm>
              <a:custGeom>
                <a:avLst/>
                <a:gdLst/>
                <a:ahLst/>
                <a:cxnLst/>
                <a:rect r="r" b="b" t="t" l="l"/>
                <a:pathLst>
                  <a:path h="585089" w="126492">
                    <a:moveTo>
                      <a:pt x="0" y="87757"/>
                    </a:moveTo>
                    <a:lnTo>
                      <a:pt x="0" y="585089"/>
                    </a:lnTo>
                    <a:lnTo>
                      <a:pt x="126492" y="585089"/>
                    </a:lnTo>
                    <a:lnTo>
                      <a:pt x="126492" y="0"/>
                    </a:lnTo>
                    <a:close/>
                  </a:path>
                </a:pathLst>
              </a:custGeom>
              <a:solidFill>
                <a:srgbClr val="2072BC"/>
              </a:solidFill>
            </p:spPr>
          </p:sp>
          <p:sp>
            <p:nvSpPr>
              <p:cNvPr name="Freeform 542" id="542"/>
              <p:cNvSpPr/>
              <p:nvPr/>
            </p:nvSpPr>
            <p:spPr>
              <a:xfrm flipH="false" flipV="false" rot="0">
                <a:off x="2070354" y="633857"/>
                <a:ext cx="723519" cy="388112"/>
              </a:xfrm>
              <a:custGeom>
                <a:avLst/>
                <a:gdLst/>
                <a:ahLst/>
                <a:cxnLst/>
                <a:rect r="r" b="b" t="t" l="l"/>
                <a:pathLst>
                  <a:path h="388112" w="723519">
                    <a:moveTo>
                      <a:pt x="589915" y="10795"/>
                    </a:moveTo>
                    <a:lnTo>
                      <a:pt x="613029" y="44196"/>
                    </a:lnTo>
                    <a:lnTo>
                      <a:pt x="201676" y="329565"/>
                    </a:lnTo>
                    <a:lnTo>
                      <a:pt x="88773" y="250063"/>
                    </a:lnTo>
                    <a:lnTo>
                      <a:pt x="74295" y="259715"/>
                    </a:lnTo>
                    <a:lnTo>
                      <a:pt x="0" y="311150"/>
                    </a:lnTo>
                    <a:lnTo>
                      <a:pt x="0" y="370713"/>
                    </a:lnTo>
                    <a:lnTo>
                      <a:pt x="88138" y="309753"/>
                    </a:lnTo>
                    <a:lnTo>
                      <a:pt x="187452" y="379476"/>
                    </a:lnTo>
                    <a:lnTo>
                      <a:pt x="201422" y="388112"/>
                    </a:lnTo>
                    <a:lnTo>
                      <a:pt x="215392" y="379603"/>
                    </a:lnTo>
                    <a:lnTo>
                      <a:pt x="640588" y="84582"/>
                    </a:lnTo>
                    <a:lnTo>
                      <a:pt x="665988" y="121412"/>
                    </a:lnTo>
                    <a:lnTo>
                      <a:pt x="723519" y="0"/>
                    </a:lnTo>
                    <a:close/>
                  </a:path>
                </a:pathLst>
              </a:custGeom>
              <a:solidFill>
                <a:srgbClr val="E94D3E"/>
              </a:solidFill>
            </p:spPr>
          </p:sp>
        </p:grpSp>
        <p:sp>
          <p:nvSpPr>
            <p:cNvPr name="Freeform 543" id="543"/>
            <p:cNvSpPr/>
            <p:nvPr/>
          </p:nvSpPr>
          <p:spPr>
            <a:xfrm flipH="false" flipV="false" rot="0">
              <a:off x="9196225" y="4778338"/>
              <a:ext cx="676737" cy="679000"/>
            </a:xfrm>
            <a:custGeom>
              <a:avLst/>
              <a:gdLst/>
              <a:ahLst/>
              <a:cxnLst/>
              <a:rect r="r" b="b" t="t" l="l"/>
              <a:pathLst>
                <a:path h="679000" w="676737">
                  <a:moveTo>
                    <a:pt x="0" y="0"/>
                  </a:moveTo>
                  <a:lnTo>
                    <a:pt x="676737" y="0"/>
                  </a:lnTo>
                  <a:lnTo>
                    <a:pt x="676737" y="679000"/>
                  </a:lnTo>
                  <a:lnTo>
                    <a:pt x="0" y="67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/>
              <a:stretch>
                <a:fillRect l="0" t="0" r="0" b="0"/>
              </a:stretch>
            </a:blipFill>
          </p:spPr>
        </p:sp>
        <p:grpSp>
          <p:nvGrpSpPr>
            <p:cNvPr name="Group 544" id="544"/>
            <p:cNvGrpSpPr>
              <a:grpSpLocks noChangeAspect="true"/>
            </p:cNvGrpSpPr>
            <p:nvPr/>
          </p:nvGrpSpPr>
          <p:grpSpPr>
            <a:xfrm rot="0">
              <a:off x="9887341" y="4938603"/>
              <a:ext cx="427881" cy="427890"/>
              <a:chOff x="0" y="0"/>
              <a:chExt cx="942162" cy="942188"/>
            </a:xfrm>
          </p:grpSpPr>
          <p:sp>
            <p:nvSpPr>
              <p:cNvPr name="Freeform 545" id="545"/>
              <p:cNvSpPr/>
              <p:nvPr/>
            </p:nvSpPr>
            <p:spPr>
              <a:xfrm flipH="false" flipV="false" rot="0">
                <a:off x="299339" y="244602"/>
                <a:ext cx="348107" cy="420243"/>
              </a:xfrm>
              <a:custGeom>
                <a:avLst/>
                <a:gdLst/>
                <a:ahLst/>
                <a:cxnLst/>
                <a:rect r="r" b="b" t="t" l="l"/>
                <a:pathLst>
                  <a:path h="420243" w="348107">
                    <a:moveTo>
                      <a:pt x="333883" y="199263"/>
                    </a:moveTo>
                    <a:cubicBezTo>
                      <a:pt x="320294" y="212852"/>
                      <a:pt x="299593" y="212598"/>
                      <a:pt x="285242" y="198501"/>
                    </a:cubicBezTo>
                    <a:lnTo>
                      <a:pt x="215138" y="128397"/>
                    </a:lnTo>
                    <a:cubicBezTo>
                      <a:pt x="212979" y="126238"/>
                      <a:pt x="211455" y="123698"/>
                      <a:pt x="209804" y="121412"/>
                    </a:cubicBezTo>
                    <a:lnTo>
                      <a:pt x="208153" y="122555"/>
                    </a:lnTo>
                    <a:lnTo>
                      <a:pt x="207264" y="131699"/>
                    </a:lnTo>
                    <a:cubicBezTo>
                      <a:pt x="207264" y="213995"/>
                      <a:pt x="207518" y="296164"/>
                      <a:pt x="207264" y="378460"/>
                    </a:cubicBezTo>
                    <a:cubicBezTo>
                      <a:pt x="207264" y="403733"/>
                      <a:pt x="184404" y="420243"/>
                      <a:pt x="161417" y="412115"/>
                    </a:cubicBezTo>
                    <a:cubicBezTo>
                      <a:pt x="147193" y="407035"/>
                      <a:pt x="138684" y="394081"/>
                      <a:pt x="138684" y="377063"/>
                    </a:cubicBezTo>
                    <a:lnTo>
                      <a:pt x="138684" y="120904"/>
                    </a:lnTo>
                    <a:cubicBezTo>
                      <a:pt x="135636" y="123698"/>
                      <a:pt x="133604" y="125603"/>
                      <a:pt x="131699" y="127508"/>
                    </a:cubicBezTo>
                    <a:lnTo>
                      <a:pt x="60071" y="199263"/>
                    </a:lnTo>
                    <a:cubicBezTo>
                      <a:pt x="50292" y="209042"/>
                      <a:pt x="38100" y="212090"/>
                      <a:pt x="24765" y="207899"/>
                    </a:cubicBezTo>
                    <a:cubicBezTo>
                      <a:pt x="11684" y="203708"/>
                      <a:pt x="4191" y="194056"/>
                      <a:pt x="1905" y="180721"/>
                    </a:cubicBezTo>
                    <a:cubicBezTo>
                      <a:pt x="0" y="169799"/>
                      <a:pt x="3048" y="159893"/>
                      <a:pt x="10795" y="152273"/>
                    </a:cubicBezTo>
                    <a:lnTo>
                      <a:pt x="149352" y="13970"/>
                    </a:lnTo>
                    <a:cubicBezTo>
                      <a:pt x="163195" y="0"/>
                      <a:pt x="183261" y="127"/>
                      <a:pt x="197231" y="13970"/>
                    </a:cubicBezTo>
                    <a:lnTo>
                      <a:pt x="333883" y="150622"/>
                    </a:lnTo>
                    <a:cubicBezTo>
                      <a:pt x="348107" y="164846"/>
                      <a:pt x="347726" y="185928"/>
                      <a:pt x="333883" y="199263"/>
                    </a:cubicBez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546" id="546"/>
              <p:cNvSpPr/>
              <p:nvPr/>
            </p:nvSpPr>
            <p:spPr>
              <a:xfrm flipH="false" flipV="false" rot="0">
                <a:off x="63500" y="63500"/>
                <a:ext cx="815213" cy="815213"/>
              </a:xfrm>
              <a:custGeom>
                <a:avLst/>
                <a:gdLst/>
                <a:ahLst/>
                <a:cxnLst/>
                <a:rect r="r" b="b" t="t" l="l"/>
                <a:pathLst>
                  <a:path h="815213" w="815213">
                    <a:moveTo>
                      <a:pt x="407543" y="46736"/>
                    </a:moveTo>
                    <a:cubicBezTo>
                      <a:pt x="208661" y="46736"/>
                      <a:pt x="46736" y="208661"/>
                      <a:pt x="46736" y="407543"/>
                    </a:cubicBezTo>
                    <a:cubicBezTo>
                      <a:pt x="46736" y="606425"/>
                      <a:pt x="208661" y="768477"/>
                      <a:pt x="407543" y="768477"/>
                    </a:cubicBezTo>
                    <a:cubicBezTo>
                      <a:pt x="606425" y="768477"/>
                      <a:pt x="768477" y="606552"/>
                      <a:pt x="768477" y="407543"/>
                    </a:cubicBezTo>
                    <a:cubicBezTo>
                      <a:pt x="768477" y="208534"/>
                      <a:pt x="606552" y="46736"/>
                      <a:pt x="407543" y="46736"/>
                    </a:cubicBezTo>
                    <a:moveTo>
                      <a:pt x="407543" y="815213"/>
                    </a:moveTo>
                    <a:cubicBezTo>
                      <a:pt x="182880" y="815213"/>
                      <a:pt x="0" y="632333"/>
                      <a:pt x="0" y="407543"/>
                    </a:cubicBezTo>
                    <a:cubicBezTo>
                      <a:pt x="0" y="182753"/>
                      <a:pt x="182880" y="0"/>
                      <a:pt x="407543" y="0"/>
                    </a:cubicBezTo>
                    <a:cubicBezTo>
                      <a:pt x="632206" y="0"/>
                      <a:pt x="815213" y="182880"/>
                      <a:pt x="815213" y="407543"/>
                    </a:cubicBezTo>
                    <a:cubicBezTo>
                      <a:pt x="815213" y="632206"/>
                      <a:pt x="632333" y="815213"/>
                      <a:pt x="407543" y="815213"/>
                    </a:cubicBez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547" id="547"/>
              <p:cNvSpPr/>
              <p:nvPr/>
            </p:nvSpPr>
            <p:spPr>
              <a:xfrm flipH="false" flipV="false" rot="0">
                <a:off x="446278" y="64135"/>
                <a:ext cx="340106" cy="166624"/>
              </a:xfrm>
              <a:custGeom>
                <a:avLst/>
                <a:gdLst/>
                <a:ahLst/>
                <a:cxnLst/>
                <a:rect r="r" b="b" t="t" l="l"/>
                <a:pathLst>
                  <a:path h="166624" w="340106">
                    <a:moveTo>
                      <a:pt x="340106" y="148844"/>
                    </a:moveTo>
                    <a:lnTo>
                      <a:pt x="293878" y="166624"/>
                    </a:lnTo>
                    <a:cubicBezTo>
                      <a:pt x="227965" y="93091"/>
                      <a:pt x="131953" y="46736"/>
                      <a:pt x="25654" y="46736"/>
                    </a:cubicBezTo>
                    <a:lnTo>
                      <a:pt x="0" y="47625"/>
                    </a:lnTo>
                    <a:lnTo>
                      <a:pt x="0" y="889"/>
                    </a:lnTo>
                    <a:cubicBezTo>
                      <a:pt x="8382" y="127"/>
                      <a:pt x="17018" y="0"/>
                      <a:pt x="25654" y="0"/>
                    </a:cubicBezTo>
                    <a:cubicBezTo>
                      <a:pt x="152273" y="0"/>
                      <a:pt x="265430" y="57912"/>
                      <a:pt x="340106" y="148844"/>
                    </a:cubicBezTo>
                  </a:path>
                </a:pathLst>
              </a:custGeom>
              <a:solidFill>
                <a:srgbClr val="E20613"/>
              </a:solidFill>
            </p:spPr>
          </p:sp>
        </p:grpSp>
        <p:sp>
          <p:nvSpPr>
            <p:cNvPr name="TextBox 548" id="548"/>
            <p:cNvSpPr txBox="true"/>
            <p:nvPr/>
          </p:nvSpPr>
          <p:spPr>
            <a:xfrm rot="0">
              <a:off x="2379343" y="1516149"/>
              <a:ext cx="287675" cy="143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7"/>
                </a:lnSpc>
              </a:pPr>
              <a:r>
                <a:rPr lang="en-US" sz="634">
                  <a:solidFill>
                    <a:srgbClr val="FFFFFF"/>
                  </a:solidFill>
                  <a:latin typeface="Poppins Medium"/>
                </a:rPr>
                <a:t>Inicio</a:t>
              </a:r>
            </a:p>
          </p:txBody>
        </p:sp>
        <p:sp>
          <p:nvSpPr>
            <p:cNvPr name="TextBox 549" id="549"/>
            <p:cNvSpPr txBox="true"/>
            <p:nvPr/>
          </p:nvSpPr>
          <p:spPr>
            <a:xfrm rot="0">
              <a:off x="3152488" y="1516149"/>
              <a:ext cx="532612" cy="143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7"/>
                </a:lnSpc>
              </a:pPr>
              <a:r>
                <a:rPr lang="en-US" sz="634">
                  <a:solidFill>
                    <a:srgbClr val="FFFFFF"/>
                  </a:solidFill>
                  <a:latin typeface="Poppins Medium"/>
                </a:rPr>
                <a:t>Proyectos</a:t>
              </a:r>
            </a:p>
          </p:txBody>
        </p:sp>
        <p:sp>
          <p:nvSpPr>
            <p:cNvPr name="TextBox 550" id="550"/>
            <p:cNvSpPr txBox="true"/>
            <p:nvPr/>
          </p:nvSpPr>
          <p:spPr>
            <a:xfrm rot="0">
              <a:off x="4131803" y="1516149"/>
              <a:ext cx="481175" cy="143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7"/>
                </a:lnSpc>
              </a:pPr>
              <a:r>
                <a:rPr lang="en-US" sz="634">
                  <a:solidFill>
                    <a:srgbClr val="FFFFFF"/>
                  </a:solidFill>
                  <a:latin typeface="Poppins Medium"/>
                </a:rPr>
                <a:t>Servicios</a:t>
              </a:r>
            </a:p>
          </p:txBody>
        </p:sp>
        <p:sp>
          <p:nvSpPr>
            <p:cNvPr name="TextBox 551" id="551"/>
            <p:cNvSpPr txBox="true"/>
            <p:nvPr/>
          </p:nvSpPr>
          <p:spPr>
            <a:xfrm rot="0">
              <a:off x="5018452" y="1516149"/>
              <a:ext cx="1269140" cy="143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7"/>
                </a:lnSpc>
              </a:pPr>
              <a:r>
                <a:rPr lang="en-US" sz="634">
                  <a:solidFill>
                    <a:srgbClr val="FFFFFF"/>
                  </a:solidFill>
                  <a:latin typeface="Poppins Medium"/>
                </a:rPr>
                <a:t>Clientes/Auspiciadores</a:t>
              </a:r>
            </a:p>
          </p:txBody>
        </p:sp>
        <p:sp>
          <p:nvSpPr>
            <p:cNvPr name="TextBox 552" id="552"/>
            <p:cNvSpPr txBox="true"/>
            <p:nvPr/>
          </p:nvSpPr>
          <p:spPr>
            <a:xfrm rot="0">
              <a:off x="6620151" y="1516149"/>
              <a:ext cx="437147" cy="143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7"/>
                </a:lnSpc>
              </a:pPr>
              <a:r>
                <a:rPr lang="en-US" sz="634">
                  <a:solidFill>
                    <a:srgbClr val="FFFFFF"/>
                  </a:solidFill>
                  <a:latin typeface="Poppins Medium"/>
                </a:rPr>
                <a:t>Noticias</a:t>
              </a:r>
            </a:p>
          </p:txBody>
        </p:sp>
        <p:sp>
          <p:nvSpPr>
            <p:cNvPr name="TextBox 553" id="553"/>
            <p:cNvSpPr txBox="true"/>
            <p:nvPr/>
          </p:nvSpPr>
          <p:spPr>
            <a:xfrm rot="0">
              <a:off x="8552748" y="1512862"/>
              <a:ext cx="540005" cy="151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37"/>
                </a:lnSpc>
              </a:pPr>
              <a:r>
                <a:rPr lang="en-US" sz="669">
                  <a:solidFill>
                    <a:srgbClr val="FFFFFF"/>
                  </a:solidFill>
                  <a:latin typeface="Poppins Semi-Bold"/>
                </a:rPr>
                <a:t>Contacto</a:t>
              </a:r>
            </a:p>
          </p:txBody>
        </p:sp>
        <p:sp>
          <p:nvSpPr>
            <p:cNvPr name="TextBox 554" id="554"/>
            <p:cNvSpPr txBox="true"/>
            <p:nvPr/>
          </p:nvSpPr>
          <p:spPr>
            <a:xfrm rot="0">
              <a:off x="6641637" y="4537602"/>
              <a:ext cx="1024856" cy="1410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9"/>
                </a:lnSpc>
              </a:pPr>
              <a:r>
                <a:rPr lang="en-US" sz="621">
                  <a:solidFill>
                    <a:srgbClr val="1D1D1B"/>
                  </a:solidFill>
                  <a:latin typeface="Poppins Medium"/>
                </a:rPr>
                <a:t>Conoce el Proyecto</a:t>
              </a:r>
            </a:p>
          </p:txBody>
        </p:sp>
        <p:sp>
          <p:nvSpPr>
            <p:cNvPr name="TextBox 555" id="555"/>
            <p:cNvSpPr txBox="true"/>
            <p:nvPr/>
          </p:nvSpPr>
          <p:spPr>
            <a:xfrm rot="0">
              <a:off x="6308974" y="3081019"/>
              <a:ext cx="1745253" cy="180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68"/>
                </a:lnSpc>
              </a:pPr>
              <a:r>
                <a:rPr lang="en-US" sz="763">
                  <a:solidFill>
                    <a:srgbClr val="FFFFFF"/>
                  </a:solidFill>
                  <a:latin typeface="Poppins Ultra-Bold"/>
                </a:rPr>
                <a:t>&gt;Los Arrecifes de Mórrope</a:t>
              </a:r>
            </a:p>
          </p:txBody>
        </p:sp>
        <p:sp>
          <p:nvSpPr>
            <p:cNvPr name="TextBox 556" id="556"/>
            <p:cNvSpPr txBox="true"/>
            <p:nvPr/>
          </p:nvSpPr>
          <p:spPr>
            <a:xfrm rot="0">
              <a:off x="8094513" y="6973167"/>
              <a:ext cx="576795" cy="180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68"/>
                </a:lnSpc>
              </a:pPr>
              <a:r>
                <a:rPr lang="en-US" sz="763">
                  <a:solidFill>
                    <a:srgbClr val="FFFFFF"/>
                  </a:solidFill>
                  <a:latin typeface="Poppins Ultra-Bold"/>
                </a:rPr>
                <a:t>&gt; Buscar</a:t>
              </a:r>
            </a:p>
          </p:txBody>
        </p:sp>
        <p:sp>
          <p:nvSpPr>
            <p:cNvPr name="TextBox 557" id="557"/>
            <p:cNvSpPr txBox="true"/>
            <p:nvPr/>
          </p:nvSpPr>
          <p:spPr>
            <a:xfrm rot="0">
              <a:off x="6597566" y="3744886"/>
              <a:ext cx="1409960" cy="235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64"/>
                </a:lnSpc>
              </a:pPr>
              <a:r>
                <a:rPr lang="en-US" sz="634">
                  <a:solidFill>
                    <a:srgbClr val="3C3C3B"/>
                  </a:solidFill>
                  <a:latin typeface="Poppins Semi-Bold"/>
                </a:rPr>
                <a:t>Km 8 - Carretera Mórrope </a:t>
              </a:r>
              <a:r>
                <a:rPr lang="en-US" sz="634">
                  <a:solidFill>
                    <a:srgbClr val="868686"/>
                  </a:solidFill>
                  <a:latin typeface="Poppins"/>
                </a:rPr>
                <a:t>LAMBAYEQUE</a:t>
              </a:r>
            </a:p>
          </p:txBody>
        </p:sp>
        <p:sp>
          <p:nvSpPr>
            <p:cNvPr name="TextBox 558" id="558"/>
            <p:cNvSpPr txBox="true"/>
            <p:nvPr/>
          </p:nvSpPr>
          <p:spPr>
            <a:xfrm rot="0">
              <a:off x="6603657" y="3425721"/>
              <a:ext cx="1112479" cy="183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00"/>
                </a:lnSpc>
              </a:pPr>
              <a:r>
                <a:rPr lang="en-US" sz="714">
                  <a:solidFill>
                    <a:srgbClr val="E20613"/>
                  </a:solidFill>
                  <a:latin typeface="Poppins"/>
                </a:rPr>
                <a:t>Lotes desde </a:t>
              </a:r>
              <a:r>
                <a:rPr lang="en-US" sz="714">
                  <a:solidFill>
                    <a:srgbClr val="E20613"/>
                  </a:solidFill>
                  <a:latin typeface="Poppins Bold"/>
                </a:rPr>
                <a:t>90 M2</a:t>
              </a:r>
            </a:p>
          </p:txBody>
        </p:sp>
        <p:sp>
          <p:nvSpPr>
            <p:cNvPr name="TextBox 559" id="559"/>
            <p:cNvSpPr txBox="true"/>
            <p:nvPr/>
          </p:nvSpPr>
          <p:spPr>
            <a:xfrm rot="0">
              <a:off x="2087558" y="24429594"/>
              <a:ext cx="2030796" cy="227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35"/>
                </a:lnSpc>
              </a:pPr>
              <a:r>
                <a:rPr lang="en-US" sz="953">
                  <a:solidFill>
                    <a:srgbClr val="575756"/>
                  </a:solidFill>
                  <a:latin typeface="Poppins Light"/>
                </a:rPr>
                <a:t>MARCAS</a:t>
              </a:r>
              <a:r>
                <a:rPr lang="en-US" sz="953">
                  <a:solidFill>
                    <a:srgbClr val="000000"/>
                  </a:solidFill>
                  <a:latin typeface="Poppins Bold"/>
                </a:rPr>
                <a:t> </a:t>
              </a:r>
              <a:r>
                <a:rPr lang="en-US" sz="953">
                  <a:solidFill>
                    <a:srgbClr val="E20613"/>
                  </a:solidFill>
                  <a:latin typeface="Poppins Bold"/>
                </a:rPr>
                <a:t>AUSPICIADORAS</a:t>
              </a:r>
            </a:p>
          </p:txBody>
        </p:sp>
        <p:sp>
          <p:nvSpPr>
            <p:cNvPr name="TextBox 560" id="560"/>
            <p:cNvSpPr txBox="true"/>
            <p:nvPr/>
          </p:nvSpPr>
          <p:spPr>
            <a:xfrm rot="0">
              <a:off x="2070243" y="6042669"/>
              <a:ext cx="2534010" cy="227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35"/>
                </a:lnSpc>
              </a:pPr>
              <a:r>
                <a:rPr lang="en-US" sz="953">
                  <a:solidFill>
                    <a:srgbClr val="575756"/>
                  </a:solidFill>
                  <a:latin typeface="Poppins Light"/>
                </a:rPr>
                <a:t>ENCUENTRA</a:t>
              </a:r>
              <a:r>
                <a:rPr lang="en-US" sz="953">
                  <a:solidFill>
                    <a:srgbClr val="000000"/>
                  </a:solidFill>
                  <a:latin typeface="Poppins Bold"/>
                </a:rPr>
                <a:t> </a:t>
              </a:r>
              <a:r>
                <a:rPr lang="en-US" sz="953">
                  <a:solidFill>
                    <a:srgbClr val="E20613"/>
                  </a:solidFill>
                  <a:latin typeface="Poppins Bold"/>
                </a:rPr>
                <a:t>TU PROYECTO IDEAL</a:t>
              </a:r>
            </a:p>
          </p:txBody>
        </p:sp>
        <p:sp>
          <p:nvSpPr>
            <p:cNvPr name="TextBox 561" id="561"/>
            <p:cNvSpPr txBox="true"/>
            <p:nvPr/>
          </p:nvSpPr>
          <p:spPr>
            <a:xfrm rot="0">
              <a:off x="2070243" y="7868567"/>
              <a:ext cx="930382" cy="183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26"/>
                </a:lnSpc>
              </a:pPr>
              <a:r>
                <a:rPr lang="en-US" sz="732">
                  <a:solidFill>
                    <a:srgbClr val="575756"/>
                  </a:solidFill>
                  <a:latin typeface="Poppins Light"/>
                </a:rPr>
                <a:t>Sobre Nosotros</a:t>
              </a:r>
            </a:p>
          </p:txBody>
        </p:sp>
        <p:sp>
          <p:nvSpPr>
            <p:cNvPr name="TextBox 562" id="562"/>
            <p:cNvSpPr txBox="true"/>
            <p:nvPr/>
          </p:nvSpPr>
          <p:spPr>
            <a:xfrm rot="0">
              <a:off x="2296116" y="12755853"/>
              <a:ext cx="1806285" cy="760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79"/>
                </a:lnSpc>
              </a:pPr>
              <a:r>
                <a:rPr lang="en-US" sz="732">
                  <a:solidFill>
                    <a:srgbClr val="FFFFFF"/>
                  </a:solidFill>
                  <a:latin typeface="Poppins Medium"/>
                </a:rPr>
                <a:t>Gestiona la información de tu proyecto inmobiliario a través de la implementa- ción de nuestra estructura web responsive.</a:t>
              </a:r>
            </a:p>
          </p:txBody>
        </p:sp>
        <p:sp>
          <p:nvSpPr>
            <p:cNvPr name="TextBox 563" id="563"/>
            <p:cNvSpPr txBox="true"/>
            <p:nvPr/>
          </p:nvSpPr>
          <p:spPr>
            <a:xfrm rot="0">
              <a:off x="4311521" y="15101158"/>
              <a:ext cx="742618" cy="183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26"/>
                </a:lnSpc>
              </a:pPr>
              <a:r>
                <a:rPr lang="en-US" sz="732">
                  <a:solidFill>
                    <a:srgbClr val="575756"/>
                  </a:solidFill>
                  <a:latin typeface="Poppins Light"/>
                </a:rPr>
                <a:t>Destacados</a:t>
              </a:r>
            </a:p>
          </p:txBody>
        </p:sp>
        <p:sp>
          <p:nvSpPr>
            <p:cNvPr name="TextBox 564" id="564"/>
            <p:cNvSpPr txBox="true"/>
            <p:nvPr/>
          </p:nvSpPr>
          <p:spPr>
            <a:xfrm rot="0">
              <a:off x="2167360" y="9432740"/>
              <a:ext cx="3123843" cy="760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79"/>
                </a:lnSpc>
              </a:pPr>
              <a:r>
                <a:rPr lang="en-US" sz="732">
                  <a:solidFill>
                    <a:srgbClr val="575756"/>
                  </a:solidFill>
                  <a:latin typeface="Poppins Light"/>
                </a:rPr>
                <a:t>Es una plataforma digital creada para impulsar y promover los proyectos inmobiliarios de venta de terrenos y lotes. Es una plataforma digital creada para impulsar y promover los proyectos inmobi- liarios de venta de terrenos y lotes.</a:t>
              </a:r>
            </a:p>
          </p:txBody>
        </p:sp>
        <p:sp>
          <p:nvSpPr>
            <p:cNvPr name="TextBox 565" id="565"/>
            <p:cNvSpPr txBox="true"/>
            <p:nvPr/>
          </p:nvSpPr>
          <p:spPr>
            <a:xfrm rot="0">
              <a:off x="4803125" y="12755853"/>
              <a:ext cx="1806220" cy="760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79"/>
                </a:lnSpc>
              </a:pPr>
              <a:r>
                <a:rPr lang="en-US" sz="732" spc="10">
                  <a:solidFill>
                    <a:srgbClr val="E20613"/>
                  </a:solidFill>
                  <a:latin typeface="Poppins Medium"/>
                </a:rPr>
                <a:t>Promociona tu proyecto in- mobiliario a través de nues- tros canales publicitarios (redes sociales y portal web)</a:t>
              </a:r>
            </a:p>
          </p:txBody>
        </p:sp>
        <p:sp>
          <p:nvSpPr>
            <p:cNvPr name="TextBox 566" id="566"/>
            <p:cNvSpPr txBox="true"/>
            <p:nvPr/>
          </p:nvSpPr>
          <p:spPr>
            <a:xfrm rot="0">
              <a:off x="6187174" y="15101158"/>
              <a:ext cx="594937" cy="183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26"/>
                </a:lnSpc>
              </a:pPr>
              <a:r>
                <a:rPr lang="en-US" sz="732">
                  <a:solidFill>
                    <a:srgbClr val="575756"/>
                  </a:solidFill>
                  <a:latin typeface="Poppins Light"/>
                </a:rPr>
                <a:t>Recientes</a:t>
              </a:r>
            </a:p>
          </p:txBody>
        </p:sp>
        <p:sp>
          <p:nvSpPr>
            <p:cNvPr name="TextBox 567" id="567"/>
            <p:cNvSpPr txBox="true"/>
            <p:nvPr/>
          </p:nvSpPr>
          <p:spPr>
            <a:xfrm rot="0">
              <a:off x="7310142" y="12755853"/>
              <a:ext cx="1806160" cy="4624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79"/>
                </a:lnSpc>
              </a:pPr>
              <a:r>
                <a:rPr lang="en-US" sz="732" spc="7">
                  <a:solidFill>
                    <a:srgbClr val="E20613"/>
                  </a:solidFill>
                  <a:latin typeface="Poppins Medium"/>
                </a:rPr>
                <a:t>Utiliza nuestros sistemas de información para adminis- trar tu proyecto inmobiliario.</a:t>
              </a:r>
            </a:p>
          </p:txBody>
        </p:sp>
        <p:sp>
          <p:nvSpPr>
            <p:cNvPr name="TextBox 568" id="568"/>
            <p:cNvSpPr txBox="true"/>
            <p:nvPr/>
          </p:nvSpPr>
          <p:spPr>
            <a:xfrm rot="0">
              <a:off x="2183041" y="8864900"/>
              <a:ext cx="2086334" cy="356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73"/>
                </a:lnSpc>
              </a:pPr>
              <a:r>
                <a:rPr lang="en-US" sz="1409">
                  <a:solidFill>
                    <a:srgbClr val="575756"/>
                  </a:solidFill>
                  <a:latin typeface="Poppins Light"/>
                </a:rPr>
                <a:t>¿Quiénes</a:t>
              </a:r>
              <a:r>
                <a:rPr lang="en-US" sz="1409">
                  <a:solidFill>
                    <a:srgbClr val="000000"/>
                  </a:solidFill>
                  <a:latin typeface="Poppins Bold"/>
                </a:rPr>
                <a:t> </a:t>
              </a:r>
              <a:r>
                <a:rPr lang="en-US" sz="1409">
                  <a:solidFill>
                    <a:srgbClr val="E20613"/>
                  </a:solidFill>
                  <a:latin typeface="Poppins Bold"/>
                </a:rPr>
                <a:t>somos?</a:t>
              </a:r>
            </a:p>
          </p:txBody>
        </p:sp>
        <p:sp>
          <p:nvSpPr>
            <p:cNvPr name="TextBox 569" id="569"/>
            <p:cNvSpPr txBox="true"/>
            <p:nvPr/>
          </p:nvSpPr>
          <p:spPr>
            <a:xfrm rot="0">
              <a:off x="2843314" y="6956730"/>
              <a:ext cx="1888518" cy="179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01"/>
                </a:lnSpc>
              </a:pPr>
              <a:r>
                <a:rPr lang="en-US" sz="715">
                  <a:solidFill>
                    <a:srgbClr val="575756">
                      <a:alpha val="49804"/>
                    </a:srgbClr>
                  </a:solidFill>
                  <a:latin typeface="Poppins Light"/>
                </a:rPr>
                <a:t>Ingresa el nombre del proyecto</a:t>
              </a:r>
            </a:p>
          </p:txBody>
        </p:sp>
        <p:sp>
          <p:nvSpPr>
            <p:cNvPr name="TextBox 570" id="570"/>
            <p:cNvSpPr txBox="true"/>
            <p:nvPr/>
          </p:nvSpPr>
          <p:spPr>
            <a:xfrm rot="0">
              <a:off x="5839241" y="6956730"/>
              <a:ext cx="1419901" cy="179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01"/>
                </a:lnSpc>
              </a:pPr>
              <a:r>
                <a:rPr lang="en-US" sz="715">
                  <a:solidFill>
                    <a:srgbClr val="575756">
                      <a:alpha val="49804"/>
                    </a:srgbClr>
                  </a:solidFill>
                  <a:latin typeface="Poppins Light"/>
                </a:rPr>
                <a:t>Departamento / Región</a:t>
              </a:r>
            </a:p>
          </p:txBody>
        </p:sp>
        <p:sp>
          <p:nvSpPr>
            <p:cNvPr name="TextBox 571" id="571"/>
            <p:cNvSpPr txBox="true"/>
            <p:nvPr/>
          </p:nvSpPr>
          <p:spPr>
            <a:xfrm rot="0">
              <a:off x="2770248" y="15096754"/>
              <a:ext cx="715604" cy="1831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22"/>
                </a:lnSpc>
              </a:pPr>
              <a:r>
                <a:rPr lang="en-US" sz="730">
                  <a:solidFill>
                    <a:srgbClr val="FFFFFF"/>
                  </a:solidFill>
                  <a:latin typeface="Poppins Semi-Bold"/>
                </a:rPr>
                <a:t>Los + vistos</a:t>
              </a:r>
            </a:p>
          </p:txBody>
        </p:sp>
        <p:sp>
          <p:nvSpPr>
            <p:cNvPr name="TextBox 572" id="572"/>
            <p:cNvSpPr txBox="true"/>
            <p:nvPr/>
          </p:nvSpPr>
          <p:spPr>
            <a:xfrm rot="0">
              <a:off x="2428817" y="17835441"/>
              <a:ext cx="1634008" cy="212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77"/>
                </a:lnSpc>
              </a:pPr>
              <a:r>
                <a:rPr lang="en-US" sz="912">
                  <a:solidFill>
                    <a:srgbClr val="E20613"/>
                  </a:solidFill>
                  <a:latin typeface="Poppins Semi-Bold"/>
                </a:rPr>
                <a:t>Arrecifes de Mórrope</a:t>
              </a:r>
            </a:p>
          </p:txBody>
        </p:sp>
        <p:sp>
          <p:nvSpPr>
            <p:cNvPr name="TextBox 573" id="573"/>
            <p:cNvSpPr txBox="true"/>
            <p:nvPr/>
          </p:nvSpPr>
          <p:spPr>
            <a:xfrm rot="0">
              <a:off x="2428817" y="21260149"/>
              <a:ext cx="1634008" cy="212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77"/>
                </a:lnSpc>
              </a:pPr>
              <a:r>
                <a:rPr lang="en-US" sz="912">
                  <a:solidFill>
                    <a:srgbClr val="E20613"/>
                  </a:solidFill>
                  <a:latin typeface="Poppins Semi-Bold"/>
                </a:rPr>
                <a:t>Arrecifes de Mórrope</a:t>
              </a:r>
            </a:p>
          </p:txBody>
        </p:sp>
        <p:sp>
          <p:nvSpPr>
            <p:cNvPr name="TextBox 574" id="574"/>
            <p:cNvSpPr txBox="true"/>
            <p:nvPr/>
          </p:nvSpPr>
          <p:spPr>
            <a:xfrm rot="0">
              <a:off x="4946385" y="17835441"/>
              <a:ext cx="1634008" cy="212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77"/>
                </a:lnSpc>
              </a:pPr>
              <a:r>
                <a:rPr lang="en-US" sz="912">
                  <a:solidFill>
                    <a:srgbClr val="E20613"/>
                  </a:solidFill>
                  <a:latin typeface="Poppins Semi-Bold"/>
                </a:rPr>
                <a:t>Arrecifes de Mórrope</a:t>
              </a:r>
            </a:p>
          </p:txBody>
        </p:sp>
        <p:sp>
          <p:nvSpPr>
            <p:cNvPr name="TextBox 575" id="575"/>
            <p:cNvSpPr txBox="true"/>
            <p:nvPr/>
          </p:nvSpPr>
          <p:spPr>
            <a:xfrm rot="0">
              <a:off x="4946385" y="21260149"/>
              <a:ext cx="1634008" cy="212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77"/>
                </a:lnSpc>
              </a:pPr>
              <a:r>
                <a:rPr lang="en-US" sz="912">
                  <a:solidFill>
                    <a:srgbClr val="E20613"/>
                  </a:solidFill>
                  <a:latin typeface="Poppins Semi-Bold"/>
                </a:rPr>
                <a:t>Arrecifes de Mórrope</a:t>
              </a:r>
            </a:p>
          </p:txBody>
        </p:sp>
        <p:sp>
          <p:nvSpPr>
            <p:cNvPr name="TextBox 576" id="576"/>
            <p:cNvSpPr txBox="true"/>
            <p:nvPr/>
          </p:nvSpPr>
          <p:spPr>
            <a:xfrm rot="0">
              <a:off x="7463953" y="17835441"/>
              <a:ext cx="1634012" cy="212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77"/>
                </a:lnSpc>
              </a:pPr>
              <a:r>
                <a:rPr lang="en-US" sz="912">
                  <a:solidFill>
                    <a:srgbClr val="E20613"/>
                  </a:solidFill>
                  <a:latin typeface="Poppins Semi-Bold"/>
                </a:rPr>
                <a:t>Arrecifes de Mórrope</a:t>
              </a:r>
            </a:p>
          </p:txBody>
        </p:sp>
        <p:sp>
          <p:nvSpPr>
            <p:cNvPr name="TextBox 577" id="577"/>
            <p:cNvSpPr txBox="true"/>
            <p:nvPr/>
          </p:nvSpPr>
          <p:spPr>
            <a:xfrm rot="0">
              <a:off x="7463953" y="21260149"/>
              <a:ext cx="1634012" cy="212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77"/>
                </a:lnSpc>
              </a:pPr>
              <a:r>
                <a:rPr lang="en-US" sz="912">
                  <a:solidFill>
                    <a:srgbClr val="E20613"/>
                  </a:solidFill>
                  <a:latin typeface="Poppins Semi-Bold"/>
                </a:rPr>
                <a:t>Arrecifes de Mórrope</a:t>
              </a:r>
            </a:p>
          </p:txBody>
        </p:sp>
        <p:sp>
          <p:nvSpPr>
            <p:cNvPr name="TextBox 578" id="578"/>
            <p:cNvSpPr txBox="true"/>
            <p:nvPr/>
          </p:nvSpPr>
          <p:spPr>
            <a:xfrm rot="0">
              <a:off x="2648201" y="18453616"/>
              <a:ext cx="1223361" cy="233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45"/>
                </a:lnSpc>
              </a:pPr>
              <a:r>
                <a:rPr lang="en-US" sz="550">
                  <a:solidFill>
                    <a:srgbClr val="3C3C3B"/>
                  </a:solidFill>
                  <a:latin typeface="Poppins Semi-Bold"/>
                </a:rPr>
                <a:t>Km 8 - Carretera Mórrope </a:t>
              </a:r>
              <a:r>
                <a:rPr lang="en-US" sz="550">
                  <a:solidFill>
                    <a:srgbClr val="868686"/>
                  </a:solidFill>
                  <a:latin typeface="Poppins"/>
                </a:rPr>
                <a:t>LAMBAYEQUE</a:t>
              </a:r>
            </a:p>
          </p:txBody>
        </p:sp>
        <p:sp>
          <p:nvSpPr>
            <p:cNvPr name="TextBox 579" id="579"/>
            <p:cNvSpPr txBox="true"/>
            <p:nvPr/>
          </p:nvSpPr>
          <p:spPr>
            <a:xfrm rot="0">
              <a:off x="2648201" y="21878328"/>
              <a:ext cx="1223361" cy="233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45"/>
                </a:lnSpc>
              </a:pPr>
              <a:r>
                <a:rPr lang="en-US" sz="550">
                  <a:solidFill>
                    <a:srgbClr val="3C3C3B"/>
                  </a:solidFill>
                  <a:latin typeface="Poppins Semi-Bold"/>
                </a:rPr>
                <a:t>Km 8 - Carretera Mórrope </a:t>
              </a:r>
              <a:r>
                <a:rPr lang="en-US" sz="550">
                  <a:solidFill>
                    <a:srgbClr val="868686"/>
                  </a:solidFill>
                  <a:latin typeface="Poppins"/>
                </a:rPr>
                <a:t>LAMBAYEQUE</a:t>
              </a:r>
            </a:p>
          </p:txBody>
        </p:sp>
        <p:sp>
          <p:nvSpPr>
            <p:cNvPr name="TextBox 580" id="580"/>
            <p:cNvSpPr txBox="true"/>
            <p:nvPr/>
          </p:nvSpPr>
          <p:spPr>
            <a:xfrm rot="0">
              <a:off x="5165770" y="18453616"/>
              <a:ext cx="1223361" cy="233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45"/>
                </a:lnSpc>
              </a:pPr>
              <a:r>
                <a:rPr lang="en-US" sz="550">
                  <a:solidFill>
                    <a:srgbClr val="3C3C3B"/>
                  </a:solidFill>
                  <a:latin typeface="Poppins Semi-Bold"/>
                </a:rPr>
                <a:t>Km 8 - Carretera Mórrope </a:t>
              </a:r>
              <a:r>
                <a:rPr lang="en-US" sz="550">
                  <a:solidFill>
                    <a:srgbClr val="868686"/>
                  </a:solidFill>
                  <a:latin typeface="Poppins"/>
                </a:rPr>
                <a:t>LAMBAYEQUE</a:t>
              </a:r>
            </a:p>
          </p:txBody>
        </p:sp>
        <p:sp>
          <p:nvSpPr>
            <p:cNvPr name="TextBox 581" id="581"/>
            <p:cNvSpPr txBox="true"/>
            <p:nvPr/>
          </p:nvSpPr>
          <p:spPr>
            <a:xfrm rot="0">
              <a:off x="5165770" y="21878328"/>
              <a:ext cx="1223361" cy="233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45"/>
                </a:lnSpc>
              </a:pPr>
              <a:r>
                <a:rPr lang="en-US" sz="550">
                  <a:solidFill>
                    <a:srgbClr val="3C3C3B"/>
                  </a:solidFill>
                  <a:latin typeface="Poppins Semi-Bold"/>
                </a:rPr>
                <a:t>Km 8 - Carretera Mórrope </a:t>
              </a:r>
              <a:r>
                <a:rPr lang="en-US" sz="550">
                  <a:solidFill>
                    <a:srgbClr val="868686"/>
                  </a:solidFill>
                  <a:latin typeface="Poppins"/>
                </a:rPr>
                <a:t>LAMBAYEQUE</a:t>
              </a:r>
            </a:p>
          </p:txBody>
        </p:sp>
        <p:sp>
          <p:nvSpPr>
            <p:cNvPr name="TextBox 582" id="582"/>
            <p:cNvSpPr txBox="true"/>
            <p:nvPr/>
          </p:nvSpPr>
          <p:spPr>
            <a:xfrm rot="0">
              <a:off x="7683338" y="18453616"/>
              <a:ext cx="1223361" cy="233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45"/>
                </a:lnSpc>
              </a:pPr>
              <a:r>
                <a:rPr lang="en-US" sz="550">
                  <a:solidFill>
                    <a:srgbClr val="3C3C3B"/>
                  </a:solidFill>
                  <a:latin typeface="Poppins Semi-Bold"/>
                </a:rPr>
                <a:t>Km 8 - Carretera Mórrope </a:t>
              </a:r>
              <a:r>
                <a:rPr lang="en-US" sz="550">
                  <a:solidFill>
                    <a:srgbClr val="868686"/>
                  </a:solidFill>
                  <a:latin typeface="Poppins"/>
                </a:rPr>
                <a:t>LAMBAYEQUE</a:t>
              </a:r>
            </a:p>
          </p:txBody>
        </p:sp>
        <p:sp>
          <p:nvSpPr>
            <p:cNvPr name="TextBox 583" id="583"/>
            <p:cNvSpPr txBox="true"/>
            <p:nvPr/>
          </p:nvSpPr>
          <p:spPr>
            <a:xfrm rot="0">
              <a:off x="7683338" y="21878328"/>
              <a:ext cx="1223361" cy="233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45"/>
                </a:lnSpc>
              </a:pPr>
              <a:r>
                <a:rPr lang="en-US" sz="550">
                  <a:solidFill>
                    <a:srgbClr val="3C3C3B"/>
                  </a:solidFill>
                  <a:latin typeface="Poppins Semi-Bold"/>
                </a:rPr>
                <a:t>Km 8 - Carretera Mórrope </a:t>
              </a:r>
              <a:r>
                <a:rPr lang="en-US" sz="550">
                  <a:solidFill>
                    <a:srgbClr val="868686"/>
                  </a:solidFill>
                  <a:latin typeface="Poppins"/>
                </a:rPr>
                <a:t>LAMBAYEQUE</a:t>
              </a:r>
            </a:p>
          </p:txBody>
        </p:sp>
        <p:sp>
          <p:nvSpPr>
            <p:cNvPr name="TextBox 584" id="584"/>
            <p:cNvSpPr txBox="true"/>
            <p:nvPr/>
          </p:nvSpPr>
          <p:spPr>
            <a:xfrm rot="0">
              <a:off x="2445393" y="18101327"/>
              <a:ext cx="1752759" cy="246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84"/>
                </a:lnSpc>
              </a:pPr>
              <a:r>
                <a:rPr lang="en-US" sz="570">
                  <a:solidFill>
                    <a:srgbClr val="706F6F"/>
                  </a:solidFill>
                  <a:latin typeface="Poppins Light"/>
                </a:rPr>
                <a:t>Lorem ipsum dolor sit amet, consec- tetuer adipiscing elit, </a:t>
              </a:r>
            </a:p>
          </p:txBody>
        </p:sp>
        <p:sp>
          <p:nvSpPr>
            <p:cNvPr name="TextBox 585" id="585"/>
            <p:cNvSpPr txBox="true"/>
            <p:nvPr/>
          </p:nvSpPr>
          <p:spPr>
            <a:xfrm rot="0">
              <a:off x="2445393" y="21526035"/>
              <a:ext cx="1752759" cy="246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84"/>
                </a:lnSpc>
              </a:pPr>
              <a:r>
                <a:rPr lang="en-US" sz="570">
                  <a:solidFill>
                    <a:srgbClr val="706F6F"/>
                  </a:solidFill>
                  <a:latin typeface="Poppins Light"/>
                </a:rPr>
                <a:t>Lorem ipsum dolor sit amet, consec- tetuer adipiscing elit, </a:t>
              </a:r>
            </a:p>
          </p:txBody>
        </p:sp>
        <p:sp>
          <p:nvSpPr>
            <p:cNvPr name="TextBox 586" id="586"/>
            <p:cNvSpPr txBox="true"/>
            <p:nvPr/>
          </p:nvSpPr>
          <p:spPr>
            <a:xfrm rot="0">
              <a:off x="4962965" y="18101327"/>
              <a:ext cx="1752759" cy="246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84"/>
                </a:lnSpc>
              </a:pPr>
              <a:r>
                <a:rPr lang="en-US" sz="570">
                  <a:solidFill>
                    <a:srgbClr val="706F6F"/>
                  </a:solidFill>
                  <a:latin typeface="Poppins Light"/>
                </a:rPr>
                <a:t>Lorem ipsum dolor sit amet, consec- tetuer adipiscing elit, </a:t>
              </a:r>
            </a:p>
          </p:txBody>
        </p:sp>
        <p:sp>
          <p:nvSpPr>
            <p:cNvPr name="TextBox 587" id="587"/>
            <p:cNvSpPr txBox="true"/>
            <p:nvPr/>
          </p:nvSpPr>
          <p:spPr>
            <a:xfrm rot="0">
              <a:off x="4962965" y="21526035"/>
              <a:ext cx="1752759" cy="246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84"/>
                </a:lnSpc>
              </a:pPr>
              <a:r>
                <a:rPr lang="en-US" sz="570">
                  <a:solidFill>
                    <a:srgbClr val="706F6F"/>
                  </a:solidFill>
                  <a:latin typeface="Poppins Light"/>
                </a:rPr>
                <a:t>Lorem ipsum dolor sit amet, consec- tetuer adipiscing elit, </a:t>
              </a:r>
            </a:p>
          </p:txBody>
        </p:sp>
        <p:sp>
          <p:nvSpPr>
            <p:cNvPr name="TextBox 588" id="588"/>
            <p:cNvSpPr txBox="true"/>
            <p:nvPr/>
          </p:nvSpPr>
          <p:spPr>
            <a:xfrm rot="0">
              <a:off x="7480529" y="18101327"/>
              <a:ext cx="1752759" cy="246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84"/>
                </a:lnSpc>
              </a:pPr>
              <a:r>
                <a:rPr lang="en-US" sz="570">
                  <a:solidFill>
                    <a:srgbClr val="706F6F"/>
                  </a:solidFill>
                  <a:latin typeface="Poppins Light"/>
                </a:rPr>
                <a:t>Lorem ipsum dolor sit amet, consec- tetuer adipiscing elit, </a:t>
              </a:r>
            </a:p>
          </p:txBody>
        </p:sp>
        <p:sp>
          <p:nvSpPr>
            <p:cNvPr name="TextBox 589" id="589"/>
            <p:cNvSpPr txBox="true"/>
            <p:nvPr/>
          </p:nvSpPr>
          <p:spPr>
            <a:xfrm rot="0">
              <a:off x="7480529" y="21526035"/>
              <a:ext cx="1752759" cy="246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84"/>
                </a:lnSpc>
              </a:pPr>
              <a:r>
                <a:rPr lang="en-US" sz="570">
                  <a:solidFill>
                    <a:srgbClr val="706F6F"/>
                  </a:solidFill>
                  <a:latin typeface="Poppins Light"/>
                </a:rPr>
                <a:t>Lorem ipsum dolor sit amet, consec- tetuer adipiscing elit, </a:t>
              </a:r>
            </a:p>
          </p:txBody>
        </p:sp>
        <p:sp>
          <p:nvSpPr>
            <p:cNvPr name="TextBox 590" id="590"/>
            <p:cNvSpPr txBox="true"/>
            <p:nvPr/>
          </p:nvSpPr>
          <p:spPr>
            <a:xfrm rot="0">
              <a:off x="2501658" y="18978308"/>
              <a:ext cx="566409" cy="128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3"/>
                </a:lnSpc>
              </a:pPr>
              <a:r>
                <a:rPr lang="en-US" sz="516">
                  <a:solidFill>
                    <a:srgbClr val="FFFFFF"/>
                  </a:solidFill>
                  <a:latin typeface="Poppins Semi-Bold"/>
                </a:rPr>
                <a:t>Ver Proyecto</a:t>
              </a:r>
            </a:p>
          </p:txBody>
        </p:sp>
        <p:sp>
          <p:nvSpPr>
            <p:cNvPr name="TextBox 591" id="591"/>
            <p:cNvSpPr txBox="true"/>
            <p:nvPr/>
          </p:nvSpPr>
          <p:spPr>
            <a:xfrm rot="0">
              <a:off x="2501658" y="22403016"/>
              <a:ext cx="566409" cy="128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3"/>
                </a:lnSpc>
              </a:pPr>
              <a:r>
                <a:rPr lang="en-US" sz="516">
                  <a:solidFill>
                    <a:srgbClr val="FFFFFF"/>
                  </a:solidFill>
                  <a:latin typeface="Poppins Semi-Bold"/>
                </a:rPr>
                <a:t>Ver Proyecto</a:t>
              </a:r>
            </a:p>
          </p:txBody>
        </p:sp>
        <p:sp>
          <p:nvSpPr>
            <p:cNvPr name="TextBox 592" id="592"/>
            <p:cNvSpPr txBox="true"/>
            <p:nvPr/>
          </p:nvSpPr>
          <p:spPr>
            <a:xfrm rot="0">
              <a:off x="5018387" y="18976543"/>
              <a:ext cx="566409" cy="128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3"/>
                </a:lnSpc>
              </a:pPr>
              <a:r>
                <a:rPr lang="en-US" sz="516">
                  <a:solidFill>
                    <a:srgbClr val="FFFFFF"/>
                  </a:solidFill>
                  <a:latin typeface="Poppins Semi-Bold"/>
                </a:rPr>
                <a:t>Ver Proyecto</a:t>
              </a:r>
            </a:p>
          </p:txBody>
        </p:sp>
        <p:sp>
          <p:nvSpPr>
            <p:cNvPr name="TextBox 593" id="593"/>
            <p:cNvSpPr txBox="true"/>
            <p:nvPr/>
          </p:nvSpPr>
          <p:spPr>
            <a:xfrm rot="0">
              <a:off x="5018387" y="22401260"/>
              <a:ext cx="566409" cy="128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3"/>
                </a:lnSpc>
              </a:pPr>
              <a:r>
                <a:rPr lang="en-US" sz="516">
                  <a:solidFill>
                    <a:srgbClr val="FFFFFF"/>
                  </a:solidFill>
                  <a:latin typeface="Poppins Semi-Bold"/>
                </a:rPr>
                <a:t>Ver Proyecto</a:t>
              </a:r>
            </a:p>
          </p:txBody>
        </p:sp>
        <p:sp>
          <p:nvSpPr>
            <p:cNvPr name="TextBox 594" id="594"/>
            <p:cNvSpPr txBox="true"/>
            <p:nvPr/>
          </p:nvSpPr>
          <p:spPr>
            <a:xfrm rot="0">
              <a:off x="7539926" y="18973515"/>
              <a:ext cx="566409" cy="128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3"/>
                </a:lnSpc>
              </a:pPr>
              <a:r>
                <a:rPr lang="en-US" sz="516">
                  <a:solidFill>
                    <a:srgbClr val="FFFFFF"/>
                  </a:solidFill>
                  <a:latin typeface="Poppins Semi-Bold"/>
                </a:rPr>
                <a:t>Ver Proyecto</a:t>
              </a:r>
            </a:p>
          </p:txBody>
        </p:sp>
        <p:sp>
          <p:nvSpPr>
            <p:cNvPr name="TextBox 595" id="595"/>
            <p:cNvSpPr txBox="true"/>
            <p:nvPr/>
          </p:nvSpPr>
          <p:spPr>
            <a:xfrm rot="0">
              <a:off x="7539926" y="22398227"/>
              <a:ext cx="566409" cy="128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3"/>
                </a:lnSpc>
              </a:pPr>
              <a:r>
                <a:rPr lang="en-US" sz="516">
                  <a:solidFill>
                    <a:srgbClr val="FFFFFF"/>
                  </a:solidFill>
                  <a:latin typeface="Poppins Semi-Bold"/>
                </a:rPr>
                <a:t>Ver Proyecto</a:t>
              </a:r>
            </a:p>
          </p:txBody>
        </p:sp>
        <p:sp>
          <p:nvSpPr>
            <p:cNvPr name="TextBox 596" id="596"/>
            <p:cNvSpPr txBox="true"/>
            <p:nvPr/>
          </p:nvSpPr>
          <p:spPr>
            <a:xfrm rot="0">
              <a:off x="5224691" y="23237332"/>
              <a:ext cx="1136365" cy="1684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88"/>
                </a:lnSpc>
              </a:pPr>
              <a:r>
                <a:rPr lang="en-US" sz="705">
                  <a:solidFill>
                    <a:srgbClr val="FFFFFF"/>
                  </a:solidFill>
                  <a:latin typeface="Poppins Medium"/>
                </a:rPr>
                <a:t>Ver más proyectos</a:t>
              </a:r>
            </a:p>
          </p:txBody>
        </p:sp>
        <p:sp>
          <p:nvSpPr>
            <p:cNvPr name="TextBox 597" id="597"/>
            <p:cNvSpPr txBox="true"/>
            <p:nvPr/>
          </p:nvSpPr>
          <p:spPr>
            <a:xfrm rot="0">
              <a:off x="2518139" y="27300315"/>
              <a:ext cx="1889145" cy="900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49"/>
                </a:lnSpc>
              </a:pPr>
              <a:r>
                <a:rPr lang="en-US" sz="1750">
                  <a:solidFill>
                    <a:srgbClr val="FFFFFF"/>
                  </a:solidFill>
                  <a:latin typeface="Poppins Ultra-Bold"/>
                </a:rPr>
                <a:t>Anuncia tu tu proyecto inmobiliario</a:t>
              </a:r>
            </a:p>
          </p:txBody>
        </p:sp>
        <p:sp>
          <p:nvSpPr>
            <p:cNvPr name="TextBox 598" id="598"/>
            <p:cNvSpPr txBox="true"/>
            <p:nvPr/>
          </p:nvSpPr>
          <p:spPr>
            <a:xfrm rot="0">
              <a:off x="2541546" y="28589207"/>
              <a:ext cx="1522754" cy="51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58"/>
                </a:lnSpc>
              </a:pPr>
              <a:r>
                <a:rPr lang="en-US" sz="914">
                  <a:solidFill>
                    <a:srgbClr val="FFFFFF"/>
                  </a:solidFill>
                  <a:latin typeface="Poppins"/>
                </a:rPr>
                <a:t>Contáctanos:</a:t>
              </a:r>
            </a:p>
            <a:p>
              <a:pPr algn="l">
                <a:lnSpc>
                  <a:spcPts val="1552"/>
                </a:lnSpc>
              </a:pPr>
              <a:r>
                <a:rPr lang="en-US" sz="1481">
                  <a:solidFill>
                    <a:srgbClr val="FFFFFF"/>
                  </a:solidFill>
                  <a:latin typeface="Poppins Ultra-Bold"/>
                </a:rPr>
                <a:t>074-307092</a:t>
              </a:r>
            </a:p>
          </p:txBody>
        </p:sp>
        <p:sp>
          <p:nvSpPr>
            <p:cNvPr name="TextBox 599" id="599"/>
            <p:cNvSpPr txBox="true"/>
            <p:nvPr/>
          </p:nvSpPr>
          <p:spPr>
            <a:xfrm rot="0">
              <a:off x="2822590" y="28212838"/>
              <a:ext cx="716854" cy="318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55"/>
                </a:lnSpc>
              </a:pPr>
              <a:r>
                <a:rPr lang="en-US" sz="1325">
                  <a:solidFill>
                    <a:srgbClr val="292828"/>
                  </a:solidFill>
                  <a:latin typeface="Poppins Bold"/>
                </a:rPr>
                <a:t>¡Aquí!</a:t>
              </a:r>
            </a:p>
          </p:txBody>
        </p:sp>
        <p:sp>
          <p:nvSpPr>
            <p:cNvPr name="TextBox 600" id="600"/>
            <p:cNvSpPr txBox="true"/>
            <p:nvPr/>
          </p:nvSpPr>
          <p:spPr>
            <a:xfrm rot="0">
              <a:off x="2907500" y="32802690"/>
              <a:ext cx="3014687" cy="206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76"/>
                </a:lnSpc>
              </a:pPr>
              <a:r>
                <a:rPr lang="en-US" sz="840">
                  <a:solidFill>
                    <a:srgbClr val="FFFFFF"/>
                  </a:solidFill>
                  <a:latin typeface="Poppins"/>
                </a:rPr>
                <a:t>2024 Compratulote.pe - All rights reserved</a:t>
              </a:r>
            </a:p>
          </p:txBody>
        </p:sp>
        <p:sp>
          <p:nvSpPr>
            <p:cNvPr name="TextBox 601" id="601"/>
            <p:cNvSpPr txBox="true"/>
            <p:nvPr/>
          </p:nvSpPr>
          <p:spPr>
            <a:xfrm rot="0">
              <a:off x="6725007" y="32779625"/>
              <a:ext cx="1520379" cy="1891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62"/>
                </a:lnSpc>
              </a:pPr>
              <a:r>
                <a:rPr lang="en-US" sz="758">
                  <a:solidFill>
                    <a:srgbClr val="FFFFFF"/>
                  </a:solidFill>
                  <a:latin typeface="Poppins Light"/>
                </a:rPr>
                <a:t>Terminos y Condiciones</a:t>
              </a:r>
            </a:p>
          </p:txBody>
        </p:sp>
        <p:sp>
          <p:nvSpPr>
            <p:cNvPr name="TextBox 602" id="602"/>
            <p:cNvSpPr txBox="true"/>
            <p:nvPr/>
          </p:nvSpPr>
          <p:spPr>
            <a:xfrm rot="0">
              <a:off x="7024409" y="823156"/>
              <a:ext cx="1031120" cy="240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04"/>
                </a:lnSpc>
              </a:pPr>
              <a:r>
                <a:rPr lang="en-US" sz="1003">
                  <a:solidFill>
                    <a:srgbClr val="1D1D1B"/>
                  </a:solidFill>
                  <a:latin typeface="Poppins Ultra-Bold"/>
                </a:rPr>
                <a:t>074-307092</a:t>
              </a:r>
            </a:p>
          </p:txBody>
        </p:sp>
        <p:sp>
          <p:nvSpPr>
            <p:cNvPr name="TextBox 603" id="603"/>
            <p:cNvSpPr txBox="true"/>
            <p:nvPr/>
          </p:nvSpPr>
          <p:spPr>
            <a:xfrm rot="0">
              <a:off x="8759575" y="847523"/>
              <a:ext cx="950795" cy="164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5"/>
                </a:lnSpc>
              </a:pPr>
              <a:r>
                <a:rPr lang="en-US" sz="689">
                  <a:solidFill>
                    <a:srgbClr val="1D1D1B"/>
                  </a:solidFill>
                  <a:latin typeface="Poppins Medium"/>
                </a:rPr>
                <a:t>info@millave.pe</a:t>
              </a:r>
            </a:p>
          </p:txBody>
        </p:sp>
        <p:sp>
          <p:nvSpPr>
            <p:cNvPr name="TextBox 604" id="604"/>
            <p:cNvSpPr txBox="true"/>
            <p:nvPr/>
          </p:nvSpPr>
          <p:spPr>
            <a:xfrm rot="0">
              <a:off x="2613479" y="31253721"/>
              <a:ext cx="1837543" cy="567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9"/>
                </a:lnSpc>
              </a:pPr>
              <a:r>
                <a:rPr lang="en-US" sz="597">
                  <a:solidFill>
                    <a:srgbClr val="575756"/>
                  </a:solidFill>
                  <a:latin typeface="Poppins Light"/>
                </a:rPr>
                <a:t>Lorem ipsum dolor sit amet, consec- tetuer adipiscing elit, Lorem ipsum dolor sit amet, consectetuer adipis- cing elit, </a:t>
              </a:r>
            </a:p>
          </p:txBody>
        </p:sp>
        <p:sp>
          <p:nvSpPr>
            <p:cNvPr name="TextBox 605" id="605"/>
            <p:cNvSpPr txBox="true"/>
            <p:nvPr/>
          </p:nvSpPr>
          <p:spPr>
            <a:xfrm rot="0">
              <a:off x="5471522" y="30272383"/>
              <a:ext cx="821351" cy="290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35"/>
                </a:lnSpc>
              </a:pPr>
              <a:r>
                <a:rPr lang="en-US" sz="1239">
                  <a:solidFill>
                    <a:srgbClr val="E20613"/>
                  </a:solidFill>
                  <a:latin typeface="Poppins Semi-Bold"/>
                </a:rPr>
                <a:t>Enlaces</a:t>
              </a:r>
            </a:p>
          </p:txBody>
        </p:sp>
        <p:sp>
          <p:nvSpPr>
            <p:cNvPr name="TextBox 606" id="606"/>
            <p:cNvSpPr txBox="true"/>
            <p:nvPr/>
          </p:nvSpPr>
          <p:spPr>
            <a:xfrm rot="0">
              <a:off x="7532499" y="30272383"/>
              <a:ext cx="1591278" cy="290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35"/>
                </a:lnSpc>
              </a:pPr>
              <a:r>
                <a:rPr lang="en-US" sz="1239">
                  <a:solidFill>
                    <a:srgbClr val="E20613"/>
                  </a:solidFill>
                  <a:latin typeface="Poppins Semi-Bold"/>
                </a:rPr>
                <a:t>Redes Sociales</a:t>
              </a:r>
            </a:p>
          </p:txBody>
        </p:sp>
        <p:sp>
          <p:nvSpPr>
            <p:cNvPr name="TextBox 607" id="607"/>
            <p:cNvSpPr txBox="true"/>
            <p:nvPr/>
          </p:nvSpPr>
          <p:spPr>
            <a:xfrm rot="0">
              <a:off x="5471526" y="30675486"/>
              <a:ext cx="1638148" cy="1251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38"/>
                </a:lnSpc>
              </a:pPr>
              <a:r>
                <a:rPr lang="en-US" sz="871">
                  <a:solidFill>
                    <a:srgbClr val="E20613"/>
                  </a:solidFill>
                  <a:latin typeface="Poppins"/>
                </a:rPr>
                <a:t>Inicio</a:t>
              </a:r>
            </a:p>
            <a:p>
              <a:pPr algn="l">
                <a:lnSpc>
                  <a:spcPts val="1238"/>
                </a:lnSpc>
              </a:pPr>
              <a:r>
                <a:rPr lang="en-US" sz="871">
                  <a:solidFill>
                    <a:srgbClr val="575756"/>
                  </a:solidFill>
                  <a:latin typeface="Poppins"/>
                </a:rPr>
                <a:t>Proyectos</a:t>
              </a:r>
            </a:p>
            <a:p>
              <a:pPr algn="l">
                <a:lnSpc>
                  <a:spcPts val="1238"/>
                </a:lnSpc>
              </a:pPr>
              <a:r>
                <a:rPr lang="en-US" sz="871">
                  <a:solidFill>
                    <a:srgbClr val="575756"/>
                  </a:solidFill>
                  <a:latin typeface="Poppins"/>
                </a:rPr>
                <a:t>Servicios Clientes/Aupiciadores Noticias</a:t>
              </a:r>
            </a:p>
            <a:p>
              <a:pPr algn="l">
                <a:lnSpc>
                  <a:spcPts val="1238"/>
                </a:lnSpc>
              </a:pPr>
              <a:r>
                <a:rPr lang="en-US" sz="871">
                  <a:solidFill>
                    <a:srgbClr val="575756"/>
                  </a:solidFill>
                  <a:latin typeface="Poppins"/>
                </a:rPr>
                <a:t>Contacto</a:t>
              </a:r>
            </a:p>
          </p:txBody>
        </p:sp>
        <p:sp>
          <p:nvSpPr>
            <p:cNvPr name="TextBox 608" id="608"/>
            <p:cNvSpPr txBox="true"/>
            <p:nvPr/>
          </p:nvSpPr>
          <p:spPr>
            <a:xfrm rot="0">
              <a:off x="2044318" y="171875"/>
              <a:ext cx="3117143" cy="132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10"/>
                </a:lnSpc>
              </a:pPr>
              <a:r>
                <a:rPr lang="en-US" sz="578">
                  <a:solidFill>
                    <a:srgbClr val="FFFFFF"/>
                  </a:solidFill>
                  <a:latin typeface="Poppins"/>
                </a:rPr>
                <a:t>¡Los proyectos inmobiliarios más rentables los encuentras aquí!</a:t>
              </a:r>
            </a:p>
          </p:txBody>
        </p:sp>
        <p:sp>
          <p:nvSpPr>
            <p:cNvPr name="TextBox 609" id="609"/>
            <p:cNvSpPr txBox="true"/>
            <p:nvPr/>
          </p:nvSpPr>
          <p:spPr>
            <a:xfrm rot="0">
              <a:off x="2297271" y="12502101"/>
              <a:ext cx="1915424" cy="206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38"/>
                </a:lnSpc>
              </a:pPr>
              <a:r>
                <a:rPr lang="en-US" sz="884" spc="7">
                  <a:solidFill>
                    <a:srgbClr val="FFFFFF"/>
                  </a:solidFill>
                  <a:latin typeface="Poppins Ultra-Bold"/>
                </a:rPr>
                <a:t>Gestiona tu información</a:t>
              </a:r>
            </a:p>
          </p:txBody>
        </p:sp>
        <p:sp>
          <p:nvSpPr>
            <p:cNvPr name="TextBox 610" id="610"/>
            <p:cNvSpPr txBox="true"/>
            <p:nvPr/>
          </p:nvSpPr>
          <p:spPr>
            <a:xfrm rot="0">
              <a:off x="4867764" y="12502101"/>
              <a:ext cx="1580607" cy="206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38"/>
                </a:lnSpc>
              </a:pPr>
              <a:r>
                <a:rPr lang="en-US" sz="884">
                  <a:solidFill>
                    <a:srgbClr val="E20613"/>
                  </a:solidFill>
                  <a:latin typeface="Poppins Ultra-Bold"/>
                </a:rPr>
                <a:t>Anuncia tu Proyecto</a:t>
              </a:r>
            </a:p>
          </p:txBody>
        </p:sp>
        <p:sp>
          <p:nvSpPr>
            <p:cNvPr name="TextBox 611" id="611"/>
            <p:cNvSpPr txBox="true"/>
            <p:nvPr/>
          </p:nvSpPr>
          <p:spPr>
            <a:xfrm rot="0">
              <a:off x="7369007" y="12502101"/>
              <a:ext cx="1713338" cy="206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38"/>
                </a:lnSpc>
              </a:pPr>
              <a:r>
                <a:rPr lang="en-US" sz="884">
                  <a:solidFill>
                    <a:srgbClr val="E20613"/>
                  </a:solidFill>
                  <a:latin typeface="Poppins Ultra-Bold"/>
                </a:rPr>
                <a:t>Gestiona tu contenido</a:t>
              </a:r>
            </a:p>
          </p:txBody>
        </p:sp>
        <p:sp>
          <p:nvSpPr>
            <p:cNvPr name="TextBox 612" id="612"/>
            <p:cNvSpPr txBox="true"/>
            <p:nvPr/>
          </p:nvSpPr>
          <p:spPr>
            <a:xfrm rot="0">
              <a:off x="2399882" y="10437516"/>
              <a:ext cx="900638" cy="186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44"/>
                </a:lnSpc>
              </a:pPr>
              <a:r>
                <a:rPr lang="en-US" sz="746">
                  <a:solidFill>
                    <a:srgbClr val="FFFFFF"/>
                  </a:solidFill>
                  <a:latin typeface="Poppins Bold"/>
                </a:rPr>
                <a:t>Ver Proyectos</a:t>
              </a:r>
            </a:p>
          </p:txBody>
        </p:sp>
      </p:grpSp>
      <p:sp>
        <p:nvSpPr>
          <p:cNvPr name="TextBox 613" id="613"/>
          <p:cNvSpPr txBox="true"/>
          <p:nvPr/>
        </p:nvSpPr>
        <p:spPr>
          <a:xfrm rot="0">
            <a:off x="1028700" y="570548"/>
            <a:ext cx="521032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5F5F5"/>
                </a:solidFill>
                <a:latin typeface="Nunito Sans Heavy"/>
              </a:rPr>
              <a:t>CompraTuLote.pe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06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0625" y="0"/>
            <a:ext cx="19762933" cy="13179406"/>
          </a:xfrm>
          <a:custGeom>
            <a:avLst/>
            <a:gdLst/>
            <a:ahLst/>
            <a:cxnLst/>
            <a:rect r="r" b="b" t="t" l="l"/>
            <a:pathLst>
              <a:path h="13179406" w="19762933">
                <a:moveTo>
                  <a:pt x="0" y="0"/>
                </a:moveTo>
                <a:lnTo>
                  <a:pt x="19762933" y="0"/>
                </a:lnTo>
                <a:lnTo>
                  <a:pt x="19762933" y="13179406"/>
                </a:lnTo>
                <a:lnTo>
                  <a:pt x="0" y="13179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64804" y="-412152"/>
            <a:ext cx="3958393" cy="1440852"/>
            <a:chOff x="0" y="0"/>
            <a:chExt cx="1980573" cy="7209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80573" cy="720927"/>
            </a:xfrm>
            <a:custGeom>
              <a:avLst/>
              <a:gdLst/>
              <a:ahLst/>
              <a:cxnLst/>
              <a:rect r="r" b="b" t="t" l="l"/>
              <a:pathLst>
                <a:path h="720927" w="1980573">
                  <a:moveTo>
                    <a:pt x="1856113" y="720927"/>
                  </a:moveTo>
                  <a:lnTo>
                    <a:pt x="124460" y="720927"/>
                  </a:lnTo>
                  <a:cubicBezTo>
                    <a:pt x="55880" y="720927"/>
                    <a:pt x="0" y="665047"/>
                    <a:pt x="0" y="59646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56113" y="0"/>
                  </a:lnTo>
                  <a:cubicBezTo>
                    <a:pt x="1924693" y="0"/>
                    <a:pt x="1980573" y="55880"/>
                    <a:pt x="1980573" y="124460"/>
                  </a:cubicBezTo>
                  <a:lnTo>
                    <a:pt x="1980573" y="596467"/>
                  </a:lnTo>
                  <a:cubicBezTo>
                    <a:pt x="1980573" y="665047"/>
                    <a:pt x="1924693" y="720927"/>
                    <a:pt x="1856113" y="720927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664255" y="1524208"/>
            <a:ext cx="7648658" cy="4499208"/>
          </a:xfrm>
          <a:custGeom>
            <a:avLst/>
            <a:gdLst/>
            <a:ahLst/>
            <a:cxnLst/>
            <a:rect r="r" b="b" t="t" l="l"/>
            <a:pathLst>
              <a:path h="4499208" w="7648658">
                <a:moveTo>
                  <a:pt x="0" y="0"/>
                </a:moveTo>
                <a:lnTo>
                  <a:pt x="7648658" y="0"/>
                </a:lnTo>
                <a:lnTo>
                  <a:pt x="7648658" y="4499209"/>
                </a:lnTo>
                <a:lnTo>
                  <a:pt x="0" y="449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0726" t="0" r="10726" b="-56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89545" y="9258300"/>
            <a:ext cx="21633888" cy="3086100"/>
            <a:chOff x="0" y="0"/>
            <a:chExt cx="5697814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97814" cy="812800"/>
            </a:xfrm>
            <a:custGeom>
              <a:avLst/>
              <a:gdLst/>
              <a:ahLst/>
              <a:cxnLst/>
              <a:rect r="r" b="b" t="t" l="l"/>
              <a:pathLst>
                <a:path h="812800" w="5697814">
                  <a:moveTo>
                    <a:pt x="0" y="0"/>
                  </a:moveTo>
                  <a:lnTo>
                    <a:pt x="5697814" y="0"/>
                  </a:lnTo>
                  <a:lnTo>
                    <a:pt x="56978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9F0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69781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89545" y="9871833"/>
            <a:ext cx="21633888" cy="3086100"/>
            <a:chOff x="0" y="0"/>
            <a:chExt cx="5697814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97814" cy="812800"/>
            </a:xfrm>
            <a:custGeom>
              <a:avLst/>
              <a:gdLst/>
              <a:ahLst/>
              <a:cxnLst/>
              <a:rect r="r" b="b" t="t" l="l"/>
              <a:pathLst>
                <a:path h="812800" w="5697814">
                  <a:moveTo>
                    <a:pt x="0" y="0"/>
                  </a:moveTo>
                  <a:lnTo>
                    <a:pt x="5697814" y="0"/>
                  </a:lnTo>
                  <a:lnTo>
                    <a:pt x="56978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69781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185984" y="6741173"/>
            <a:ext cx="9916031" cy="161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24"/>
              </a:lnSpc>
              <a:spcBef>
                <a:spcPct val="0"/>
              </a:spcBef>
            </a:pPr>
            <a:r>
              <a:rPr lang="en-US" sz="9374">
                <a:solidFill>
                  <a:srgbClr val="FFFFFF"/>
                </a:solidFill>
                <a:latin typeface="Now Heavy"/>
              </a:rPr>
              <a:t>Muchas 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83647" y="4886016"/>
            <a:ext cx="7133784" cy="8442348"/>
          </a:xfrm>
          <a:custGeom>
            <a:avLst/>
            <a:gdLst/>
            <a:ahLst/>
            <a:cxnLst/>
            <a:rect r="r" b="b" t="t" l="l"/>
            <a:pathLst>
              <a:path h="8442348" w="7133784">
                <a:moveTo>
                  <a:pt x="0" y="0"/>
                </a:moveTo>
                <a:lnTo>
                  <a:pt x="7133784" y="0"/>
                </a:lnTo>
                <a:lnTo>
                  <a:pt x="7133784" y="8442349"/>
                </a:lnTo>
                <a:lnTo>
                  <a:pt x="0" y="844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4143770"/>
            <a:ext cx="8330602" cy="4685905"/>
            <a:chOff x="0" y="0"/>
            <a:chExt cx="1128903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9283" r="0" b="-9283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233648" y="1929714"/>
            <a:ext cx="6100911" cy="249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19"/>
              </a:lnSpc>
            </a:pPr>
            <a:r>
              <a:rPr lang="en-US" sz="6757">
                <a:solidFill>
                  <a:srgbClr val="141414"/>
                </a:solidFill>
                <a:latin typeface="Nunito Sans Heavy"/>
              </a:rPr>
              <a:t>¿Qué servicios ofrecemos? </a:t>
            </a:r>
          </a:p>
          <a:p>
            <a:pPr>
              <a:lnSpc>
                <a:spcPts val="641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6819178" y="3414237"/>
            <a:ext cx="1459066" cy="145906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sp>
        <p:nvSpPr>
          <p:cNvPr name="AutoShape 8" id="8"/>
          <p:cNvSpPr/>
          <p:nvPr/>
        </p:nvSpPr>
        <p:spPr>
          <a:xfrm rot="5400000">
            <a:off x="7262957" y="4105670"/>
            <a:ext cx="571508" cy="0"/>
          </a:xfrm>
          <a:prstGeom prst="line">
            <a:avLst/>
          </a:prstGeom>
          <a:ln cap="rnd" w="762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" id="9"/>
          <p:cNvGrpSpPr/>
          <p:nvPr/>
        </p:nvGrpSpPr>
        <p:grpSpPr>
          <a:xfrm rot="0">
            <a:off x="10268700" y="942104"/>
            <a:ext cx="1256985" cy="1256985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3061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68700" y="6365980"/>
            <a:ext cx="1256985" cy="1256985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30613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268700" y="4344704"/>
            <a:ext cx="1256985" cy="1256985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30613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68700" y="2643404"/>
            <a:ext cx="1256985" cy="1256985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30613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28700" y="-199885"/>
            <a:ext cx="8330602" cy="1228585"/>
            <a:chOff x="0" y="0"/>
            <a:chExt cx="5055647" cy="7456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055647" cy="745600"/>
            </a:xfrm>
            <a:custGeom>
              <a:avLst/>
              <a:gdLst/>
              <a:ahLst/>
              <a:cxnLst/>
              <a:rect r="r" b="b" t="t" l="l"/>
              <a:pathLst>
                <a:path h="745600" w="5055647">
                  <a:moveTo>
                    <a:pt x="4931187" y="745600"/>
                  </a:moveTo>
                  <a:lnTo>
                    <a:pt x="124460" y="745600"/>
                  </a:lnTo>
                  <a:cubicBezTo>
                    <a:pt x="55880" y="745600"/>
                    <a:pt x="0" y="689720"/>
                    <a:pt x="0" y="6211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621140"/>
                  </a:lnTo>
                  <a:cubicBezTo>
                    <a:pt x="5055647" y="689720"/>
                    <a:pt x="4999767" y="745600"/>
                    <a:pt x="4931187" y="745600"/>
                  </a:cubicBezTo>
                  <a:close/>
                </a:path>
              </a:pathLst>
            </a:custGeom>
            <a:solidFill>
              <a:srgbClr val="E30613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-289545" y="9886950"/>
            <a:ext cx="21633888" cy="3086100"/>
            <a:chOff x="0" y="0"/>
            <a:chExt cx="5697814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697814" cy="812800"/>
            </a:xfrm>
            <a:custGeom>
              <a:avLst/>
              <a:gdLst/>
              <a:ahLst/>
              <a:cxnLst/>
              <a:rect r="r" b="b" t="t" l="l"/>
              <a:pathLst>
                <a:path h="812800" w="5697814">
                  <a:moveTo>
                    <a:pt x="0" y="0"/>
                  </a:moveTo>
                  <a:lnTo>
                    <a:pt x="5697814" y="0"/>
                  </a:lnTo>
                  <a:lnTo>
                    <a:pt x="56978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9F0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569781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5594987" y="8063998"/>
            <a:ext cx="2693013" cy="1696297"/>
          </a:xfrm>
          <a:custGeom>
            <a:avLst/>
            <a:gdLst/>
            <a:ahLst/>
            <a:cxnLst/>
            <a:rect r="r" b="b" t="t" l="l"/>
            <a:pathLst>
              <a:path h="1696297" w="2693013">
                <a:moveTo>
                  <a:pt x="0" y="0"/>
                </a:moveTo>
                <a:lnTo>
                  <a:pt x="2693013" y="0"/>
                </a:lnTo>
                <a:lnTo>
                  <a:pt x="2693013" y="1696297"/>
                </a:lnTo>
                <a:lnTo>
                  <a:pt x="0" y="1696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531" t="0" r="-478" b="-5667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68700" y="1353555"/>
            <a:ext cx="1256985" cy="529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4"/>
              </a:lnSpc>
            </a:pPr>
            <a:r>
              <a:rPr lang="en-US" sz="4141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58457" y="1189820"/>
            <a:ext cx="5024299" cy="116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3"/>
              </a:lnSpc>
            </a:pPr>
            <a:r>
              <a:rPr lang="en-US" sz="2588">
                <a:solidFill>
                  <a:srgbClr val="141414"/>
                </a:solidFill>
                <a:latin typeface="Nunito Sans Bold"/>
              </a:rPr>
              <a:t>Servicios de Consultoría Empresarial e Informática</a:t>
            </a:r>
          </a:p>
          <a:p>
            <a:pPr>
              <a:lnSpc>
                <a:spcPts val="3447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1858457" y="6659315"/>
            <a:ext cx="5156921" cy="217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3"/>
              </a:lnSpc>
            </a:pPr>
            <a:r>
              <a:rPr lang="en-US" sz="2588">
                <a:solidFill>
                  <a:srgbClr val="141414"/>
                </a:solidFill>
                <a:latin typeface="Nunito Sans Bold"/>
              </a:rPr>
              <a:t>Servicio de Fábrica de Software y Tercerización de área de sistemas, Marketing Digital e Implementación de canales de venta digital.</a:t>
            </a:r>
          </a:p>
          <a:p>
            <a:pPr>
              <a:lnSpc>
                <a:spcPts val="2873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1942630" y="4363754"/>
            <a:ext cx="4940125" cy="2240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1"/>
              </a:lnSpc>
            </a:pPr>
            <a:r>
              <a:rPr lang="en-US" sz="2649">
                <a:solidFill>
                  <a:srgbClr val="141414"/>
                </a:solidFill>
                <a:latin typeface="Nunito Sans Bold"/>
              </a:rPr>
              <a:t>Productos ERP, CRM, BI, según la necesidad de su empresa. Gestión de los Proyectos de Implementación de SolucionesInformáticas</a:t>
            </a:r>
          </a:p>
          <a:p>
            <a:pPr>
              <a:lnSpc>
                <a:spcPts val="2941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0268700" y="3054855"/>
            <a:ext cx="1256985" cy="529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4"/>
              </a:lnSpc>
            </a:pPr>
            <a:r>
              <a:rPr lang="en-US" sz="4141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68700" y="4756154"/>
            <a:ext cx="1256985" cy="529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4"/>
              </a:lnSpc>
            </a:pPr>
            <a:r>
              <a:rPr lang="en-US" sz="4141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68700" y="6777431"/>
            <a:ext cx="1256985" cy="529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4"/>
              </a:lnSpc>
            </a:pPr>
            <a:r>
              <a:rPr lang="en-US" sz="4141">
                <a:solidFill>
                  <a:srgbClr val="FFFFFF"/>
                </a:solidFill>
                <a:latin typeface="Nunito Sans Heavy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858457" y="2824912"/>
            <a:ext cx="4855952" cy="1085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3"/>
              </a:lnSpc>
            </a:pPr>
            <a:r>
              <a:rPr lang="en-US" sz="2588">
                <a:solidFill>
                  <a:srgbClr val="141414"/>
                </a:solidFill>
                <a:latin typeface="Nunito Sans Bold"/>
              </a:rPr>
              <a:t>Servicios de Desarrollo de Software a la medida</a:t>
            </a:r>
          </a:p>
          <a:p>
            <a:pPr>
              <a:lnSpc>
                <a:spcPts val="2873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098131" y="3099456"/>
            <a:ext cx="2395830" cy="2395820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E3061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835189" y="3099456"/>
            <a:ext cx="2395830" cy="2395820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E3061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361074" y="3099456"/>
            <a:ext cx="2395830" cy="2395820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E3061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835114" y="3629592"/>
            <a:ext cx="1447750" cy="1335549"/>
          </a:xfrm>
          <a:custGeom>
            <a:avLst/>
            <a:gdLst/>
            <a:ahLst/>
            <a:cxnLst/>
            <a:rect r="r" b="b" t="t" l="l"/>
            <a:pathLst>
              <a:path h="1335549" w="1447750">
                <a:moveTo>
                  <a:pt x="0" y="0"/>
                </a:moveTo>
                <a:lnTo>
                  <a:pt x="1447749" y="0"/>
                </a:lnTo>
                <a:lnTo>
                  <a:pt x="1447749" y="1335549"/>
                </a:lnTo>
                <a:lnTo>
                  <a:pt x="0" y="1335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361074" y="2964245"/>
            <a:ext cx="869938" cy="86993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550860" y="3552180"/>
            <a:ext cx="1490373" cy="1490373"/>
          </a:xfrm>
          <a:custGeom>
            <a:avLst/>
            <a:gdLst/>
            <a:ahLst/>
            <a:cxnLst/>
            <a:rect r="r" b="b" t="t" l="l"/>
            <a:pathLst>
              <a:path h="1490373" w="1490373">
                <a:moveTo>
                  <a:pt x="0" y="0"/>
                </a:moveTo>
                <a:lnTo>
                  <a:pt x="1490373" y="0"/>
                </a:lnTo>
                <a:lnTo>
                  <a:pt x="1490373" y="1490372"/>
                </a:lnTo>
                <a:lnTo>
                  <a:pt x="0" y="1490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098131" y="2964245"/>
            <a:ext cx="869938" cy="869938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0147460" y="3483140"/>
            <a:ext cx="1768666" cy="1722238"/>
          </a:xfrm>
          <a:custGeom>
            <a:avLst/>
            <a:gdLst/>
            <a:ahLst/>
            <a:cxnLst/>
            <a:rect r="r" b="b" t="t" l="l"/>
            <a:pathLst>
              <a:path h="1722238" w="1768666">
                <a:moveTo>
                  <a:pt x="0" y="0"/>
                </a:moveTo>
                <a:lnTo>
                  <a:pt x="1768666" y="0"/>
                </a:lnTo>
                <a:lnTo>
                  <a:pt x="1768666" y="1722239"/>
                </a:lnTo>
                <a:lnTo>
                  <a:pt x="0" y="17222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835189" y="2964245"/>
            <a:ext cx="869938" cy="869938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sp>
        <p:nvSpPr>
          <p:cNvPr name="AutoShape 17" id="17"/>
          <p:cNvSpPr/>
          <p:nvPr/>
        </p:nvSpPr>
        <p:spPr>
          <a:xfrm>
            <a:off x="5258550" y="3099525"/>
            <a:ext cx="16283" cy="4211971"/>
          </a:xfrm>
          <a:prstGeom prst="line">
            <a:avLst/>
          </a:prstGeom>
          <a:ln cap="rnd" w="38100">
            <a:solidFill>
              <a:srgbClr val="000000">
                <a:alpha val="470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9156434" y="3099393"/>
            <a:ext cx="16283" cy="4211971"/>
          </a:xfrm>
          <a:prstGeom prst="line">
            <a:avLst/>
          </a:prstGeom>
          <a:ln cap="rnd" w="38100">
            <a:solidFill>
              <a:srgbClr val="000000">
                <a:alpha val="4706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2952631" y="433126"/>
            <a:ext cx="13106401" cy="1644366"/>
            <a:chOff x="0" y="0"/>
            <a:chExt cx="17475201" cy="2192488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320247" y="152400"/>
              <a:ext cx="17154954" cy="2040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37"/>
                </a:lnSpc>
              </a:pPr>
              <a:r>
                <a:rPr lang="en-US" sz="6039">
                  <a:solidFill>
                    <a:srgbClr val="141414"/>
                  </a:solidFill>
                  <a:latin typeface="Nunito Sans Heavy"/>
                </a:rPr>
                <a:t>Servicios de Consultoría Empresarial e Informática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0" y="125003"/>
              <a:ext cx="1942483" cy="1942483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30613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0" y="727944"/>
              <a:ext cx="1942483" cy="85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9"/>
                </a:lnSpc>
              </a:pPr>
              <a:r>
                <a:rPr lang="en-US" sz="4800">
                  <a:solidFill>
                    <a:srgbClr val="FFFFFF"/>
                  </a:solidFill>
                  <a:latin typeface="Nunito Sans Heavy"/>
                </a:rPr>
                <a:t>01</a:t>
              </a:r>
            </a:p>
          </p:txBody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3569076" y="3099456"/>
            <a:ext cx="2395830" cy="2395820"/>
            <a:chOff x="0" y="0"/>
            <a:chExt cx="6350000" cy="63499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E3061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3949519" y="3427652"/>
            <a:ext cx="1678961" cy="1678961"/>
          </a:xfrm>
          <a:custGeom>
            <a:avLst/>
            <a:gdLst/>
            <a:ahLst/>
            <a:cxnLst/>
            <a:rect r="r" b="b" t="t" l="l"/>
            <a:pathLst>
              <a:path h="1678961" w="1678961">
                <a:moveTo>
                  <a:pt x="0" y="0"/>
                </a:moveTo>
                <a:lnTo>
                  <a:pt x="1678961" y="0"/>
                </a:lnTo>
                <a:lnTo>
                  <a:pt x="1678961" y="1678960"/>
                </a:lnTo>
                <a:lnTo>
                  <a:pt x="0" y="16789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3569076" y="2964245"/>
            <a:ext cx="869938" cy="869938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sp>
        <p:nvSpPr>
          <p:cNvPr name="AutoShape 29" id="29"/>
          <p:cNvSpPr/>
          <p:nvPr/>
        </p:nvSpPr>
        <p:spPr>
          <a:xfrm>
            <a:off x="12923048" y="3099525"/>
            <a:ext cx="16283" cy="4211971"/>
          </a:xfrm>
          <a:prstGeom prst="line">
            <a:avLst/>
          </a:prstGeom>
          <a:ln cap="rnd" w="38100">
            <a:solidFill>
              <a:srgbClr val="000000">
                <a:alpha val="470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5614208" y="5685141"/>
            <a:ext cx="3363677" cy="701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2"/>
              </a:lnSpc>
            </a:pPr>
            <a:r>
              <a:rPr lang="en-US" sz="2461">
                <a:solidFill>
                  <a:srgbClr val="141414"/>
                </a:solidFill>
                <a:latin typeface="Nunito Sans Bold"/>
              </a:rPr>
              <a:t>Gestión por procesos </a:t>
            </a:r>
          </a:p>
          <a:p>
            <a:pPr algn="ctr">
              <a:lnSpc>
                <a:spcPts val="2732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9351266" y="5685141"/>
            <a:ext cx="3363677" cy="701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2"/>
              </a:lnSpc>
            </a:pPr>
            <a:r>
              <a:rPr lang="en-US" sz="2461">
                <a:solidFill>
                  <a:srgbClr val="141414"/>
                </a:solidFill>
                <a:latin typeface="Nunito Sans Bold"/>
              </a:rPr>
              <a:t>Implementación de un ERP - CMR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877150" y="5751816"/>
            <a:ext cx="3363677" cy="557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7"/>
              </a:lnSpc>
            </a:pPr>
            <a:r>
              <a:rPr lang="en-US" sz="2461">
                <a:solidFill>
                  <a:srgbClr val="141414"/>
                </a:solidFill>
                <a:latin typeface="Nunito Sans Bold"/>
              </a:rPr>
              <a:t>Revisión de la cadena de valor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614208" y="6212891"/>
            <a:ext cx="3363677" cy="2139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1887">
                <a:solidFill>
                  <a:srgbClr val="141414"/>
                </a:solidFill>
                <a:latin typeface="Source Sans Pro"/>
              </a:rPr>
              <a:t>Metodología que permite identificar la correlación y el desempeño de los procesos empresariales de una Organización. </a:t>
            </a:r>
          </a:p>
          <a:p>
            <a:pPr algn="ctr">
              <a:lnSpc>
                <a:spcPts val="2849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9351266" y="6407053"/>
            <a:ext cx="3554060" cy="209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1887">
                <a:solidFill>
                  <a:srgbClr val="141414"/>
                </a:solidFill>
                <a:latin typeface="Source Sans Pro"/>
              </a:rPr>
              <a:t>Procesos Transaccionales que contribuyen, a través de la implementación de herramientas, elevar el nivel de madurez tecnológico de una empresa </a:t>
            </a:r>
          </a:p>
          <a:p>
            <a:pPr algn="ctr">
              <a:lnSpc>
                <a:spcPts val="2478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669111" y="6315870"/>
            <a:ext cx="3571716" cy="1740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1887">
                <a:solidFill>
                  <a:srgbClr val="141414"/>
                </a:solidFill>
                <a:latin typeface="Source Sans Pro"/>
              </a:rPr>
              <a:t>Modelo teórico de Porter para describir las actividades que desarrolla una determinada empresa.</a:t>
            </a:r>
          </a:p>
          <a:p>
            <a:pPr algn="ctr">
              <a:lnSpc>
                <a:spcPts val="2478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3064829" y="5685141"/>
            <a:ext cx="3363677" cy="701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2"/>
              </a:lnSpc>
            </a:pPr>
            <a:r>
              <a:rPr lang="en-US" sz="2461">
                <a:solidFill>
                  <a:srgbClr val="141414"/>
                </a:solidFill>
                <a:latin typeface="Nunito Sans Bold"/>
              </a:rPr>
              <a:t>BI (BUSINESS INTELIGENCE)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276060" y="6407053"/>
            <a:ext cx="3342829" cy="175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9"/>
              </a:lnSpc>
            </a:pPr>
            <a:r>
              <a:rPr lang="en-US" sz="1860">
                <a:solidFill>
                  <a:srgbClr val="141414"/>
                </a:solidFill>
                <a:latin typeface="Source Sans Pro"/>
              </a:rPr>
              <a:t>Metodología y estrategias que permiten convertir los datos en información para apoyar la toma de decisiones.</a:t>
            </a:r>
          </a:p>
          <a:p>
            <a:pPr algn="ctr">
              <a:lnSpc>
                <a:spcPts val="2809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2693999" y="3023120"/>
            <a:ext cx="204087" cy="675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5"/>
              </a:lnSpc>
              <a:spcBef>
                <a:spcPct val="0"/>
              </a:spcBef>
            </a:pPr>
            <a:r>
              <a:rPr lang="en-US" sz="3946">
                <a:solidFill>
                  <a:srgbClr val="FFFFFF"/>
                </a:solidFill>
                <a:latin typeface="Fredoka One"/>
              </a:rPr>
              <a:t>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376729" y="3023120"/>
            <a:ext cx="305300" cy="675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5"/>
              </a:lnSpc>
              <a:spcBef>
                <a:spcPct val="0"/>
              </a:spcBef>
            </a:pPr>
            <a:r>
              <a:rPr lang="en-US" sz="3946">
                <a:solidFill>
                  <a:srgbClr val="FFFFFF"/>
                </a:solidFill>
                <a:latin typeface="Fredoka One"/>
              </a:rPr>
              <a:t>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117785" y="3023120"/>
            <a:ext cx="304746" cy="675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5"/>
              </a:lnSpc>
              <a:spcBef>
                <a:spcPct val="0"/>
              </a:spcBef>
            </a:pPr>
            <a:r>
              <a:rPr lang="en-US" sz="3946">
                <a:solidFill>
                  <a:srgbClr val="FFFFFF"/>
                </a:solidFill>
                <a:latin typeface="Fredoka One"/>
              </a:rPr>
              <a:t>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855687" y="3023120"/>
            <a:ext cx="296715" cy="675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5"/>
              </a:lnSpc>
              <a:spcBef>
                <a:spcPct val="0"/>
              </a:spcBef>
            </a:pPr>
            <a:r>
              <a:rPr lang="en-US" sz="3946">
                <a:solidFill>
                  <a:srgbClr val="FFFFFF"/>
                </a:solidFill>
                <a:latin typeface="Fredoka One"/>
              </a:rPr>
              <a:t>4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5594987" y="8063998"/>
            <a:ext cx="2693013" cy="1696297"/>
          </a:xfrm>
          <a:custGeom>
            <a:avLst/>
            <a:gdLst/>
            <a:ahLst/>
            <a:cxnLst/>
            <a:rect r="r" b="b" t="t" l="l"/>
            <a:pathLst>
              <a:path h="1696297" w="2693013">
                <a:moveTo>
                  <a:pt x="0" y="0"/>
                </a:moveTo>
                <a:lnTo>
                  <a:pt x="2693013" y="0"/>
                </a:lnTo>
                <a:lnTo>
                  <a:pt x="2693013" y="1696297"/>
                </a:lnTo>
                <a:lnTo>
                  <a:pt x="0" y="16962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2531" t="0" r="-478" b="-5667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-221532" y="10077511"/>
            <a:ext cx="21633888" cy="385818"/>
            <a:chOff x="0" y="0"/>
            <a:chExt cx="5697814" cy="10161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5697814" cy="101615"/>
            </a:xfrm>
            <a:custGeom>
              <a:avLst/>
              <a:gdLst/>
              <a:ahLst/>
              <a:cxnLst/>
              <a:rect r="r" b="b" t="t" l="l"/>
              <a:pathLst>
                <a:path h="101615" w="5697814">
                  <a:moveTo>
                    <a:pt x="0" y="0"/>
                  </a:moveTo>
                  <a:lnTo>
                    <a:pt x="5697814" y="0"/>
                  </a:lnTo>
                  <a:lnTo>
                    <a:pt x="5697814" y="101615"/>
                  </a:lnTo>
                  <a:lnTo>
                    <a:pt x="0" y="101615"/>
                  </a:lnTo>
                  <a:close/>
                </a:path>
              </a:pathLst>
            </a:custGeom>
            <a:solidFill>
              <a:srgbClr val="E30613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5697814" cy="139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97827"/>
            <a:ext cx="2638732" cy="10682654"/>
            <a:chOff x="0" y="0"/>
            <a:chExt cx="1115760" cy="45170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5760" cy="4517048"/>
            </a:xfrm>
            <a:custGeom>
              <a:avLst/>
              <a:gdLst/>
              <a:ahLst/>
              <a:cxnLst/>
              <a:rect r="r" b="b" t="t" l="l"/>
              <a:pathLst>
                <a:path h="4517048" w="1115760">
                  <a:moveTo>
                    <a:pt x="991300" y="4517048"/>
                  </a:moveTo>
                  <a:lnTo>
                    <a:pt x="124460" y="4517048"/>
                  </a:lnTo>
                  <a:cubicBezTo>
                    <a:pt x="55880" y="4517048"/>
                    <a:pt x="0" y="4461168"/>
                    <a:pt x="0" y="439258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91300" y="0"/>
                  </a:lnTo>
                  <a:cubicBezTo>
                    <a:pt x="1059880" y="0"/>
                    <a:pt x="1115760" y="55880"/>
                    <a:pt x="1115760" y="124460"/>
                  </a:cubicBezTo>
                  <a:lnTo>
                    <a:pt x="1115760" y="4392588"/>
                  </a:lnTo>
                  <a:cubicBezTo>
                    <a:pt x="1115760" y="4461168"/>
                    <a:pt x="1059880" y="4517048"/>
                    <a:pt x="991300" y="4517048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48681" y="438474"/>
            <a:ext cx="11787043" cy="4051101"/>
            <a:chOff x="0" y="0"/>
            <a:chExt cx="4350502" cy="14952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50502" cy="1495229"/>
            </a:xfrm>
            <a:custGeom>
              <a:avLst/>
              <a:gdLst/>
              <a:ahLst/>
              <a:cxnLst/>
              <a:rect r="r" b="b" t="t" l="l"/>
              <a:pathLst>
                <a:path h="1495229" w="4350502">
                  <a:moveTo>
                    <a:pt x="4226042" y="1495229"/>
                  </a:moveTo>
                  <a:lnTo>
                    <a:pt x="124460" y="1495229"/>
                  </a:lnTo>
                  <a:cubicBezTo>
                    <a:pt x="55880" y="1495229"/>
                    <a:pt x="0" y="1439349"/>
                    <a:pt x="0" y="13707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26042" y="0"/>
                  </a:lnTo>
                  <a:cubicBezTo>
                    <a:pt x="4294622" y="0"/>
                    <a:pt x="4350502" y="55880"/>
                    <a:pt x="4350502" y="124460"/>
                  </a:cubicBezTo>
                  <a:lnTo>
                    <a:pt x="4350502" y="1370769"/>
                  </a:lnTo>
                  <a:cubicBezTo>
                    <a:pt x="4350502" y="1439349"/>
                    <a:pt x="4294622" y="1495229"/>
                    <a:pt x="4226042" y="1495229"/>
                  </a:cubicBezTo>
                  <a:close/>
                </a:path>
              </a:pathLst>
            </a:custGeom>
            <a:solidFill>
              <a:srgbClr val="E3061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11297" y="211297"/>
            <a:ext cx="1634805" cy="1634805"/>
          </a:xfrm>
          <a:custGeom>
            <a:avLst/>
            <a:gdLst/>
            <a:ahLst/>
            <a:cxnLst/>
            <a:rect r="r" b="b" t="t" l="l"/>
            <a:pathLst>
              <a:path h="1634805" w="1634805">
                <a:moveTo>
                  <a:pt x="0" y="0"/>
                </a:moveTo>
                <a:lnTo>
                  <a:pt x="1634806" y="0"/>
                </a:lnTo>
                <a:lnTo>
                  <a:pt x="1634806" y="1634806"/>
                </a:lnTo>
                <a:lnTo>
                  <a:pt x="0" y="163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2638732" y="2934075"/>
            <a:ext cx="11177699" cy="6706619"/>
            <a:chOff x="0" y="0"/>
            <a:chExt cx="6350000" cy="381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4"/>
              <a:stretch>
                <a:fillRect l="0" t="-21" r="0" b="-2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4027443" y="3276493"/>
            <a:ext cx="3848095" cy="1528693"/>
          </a:xfrm>
          <a:custGeom>
            <a:avLst/>
            <a:gdLst/>
            <a:ahLst/>
            <a:cxnLst/>
            <a:rect r="r" b="b" t="t" l="l"/>
            <a:pathLst>
              <a:path h="1528693" w="3848095">
                <a:moveTo>
                  <a:pt x="0" y="0"/>
                </a:moveTo>
                <a:lnTo>
                  <a:pt x="3848095" y="0"/>
                </a:lnTo>
                <a:lnTo>
                  <a:pt x="3848095" y="1528694"/>
                </a:lnTo>
                <a:lnTo>
                  <a:pt x="0" y="15286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44" t="-38115" r="-179807" b="-11434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00157" y="5075070"/>
            <a:ext cx="2302666" cy="1212315"/>
          </a:xfrm>
          <a:custGeom>
            <a:avLst/>
            <a:gdLst/>
            <a:ahLst/>
            <a:cxnLst/>
            <a:rect r="r" b="b" t="t" l="l"/>
            <a:pathLst>
              <a:path h="1212315" w="2302666">
                <a:moveTo>
                  <a:pt x="0" y="0"/>
                </a:moveTo>
                <a:lnTo>
                  <a:pt x="2302667" y="0"/>
                </a:lnTo>
                <a:lnTo>
                  <a:pt x="2302667" y="1212315"/>
                </a:lnTo>
                <a:lnTo>
                  <a:pt x="0" y="12123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1146" t="-36058" r="-135184" b="-13605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800157" y="7185663"/>
            <a:ext cx="2615619" cy="1398592"/>
          </a:xfrm>
          <a:custGeom>
            <a:avLst/>
            <a:gdLst/>
            <a:ahLst/>
            <a:cxnLst/>
            <a:rect r="r" b="b" t="t" l="l"/>
            <a:pathLst>
              <a:path h="1398592" w="2615619">
                <a:moveTo>
                  <a:pt x="0" y="0"/>
                </a:moveTo>
                <a:lnTo>
                  <a:pt x="2615619" y="0"/>
                </a:lnTo>
                <a:lnTo>
                  <a:pt x="2615619" y="1398592"/>
                </a:lnTo>
                <a:lnTo>
                  <a:pt x="0" y="139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8784" t="-41660" r="0" b="-13428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21200" y="1699593"/>
            <a:ext cx="8749504" cy="1234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7"/>
              </a:lnSpc>
            </a:pPr>
            <a:r>
              <a:rPr lang="en-US" sz="2818">
                <a:solidFill>
                  <a:srgbClr val="FFFFFF"/>
                </a:solidFill>
                <a:latin typeface="Nunito Sans Bold"/>
              </a:rPr>
              <a:t>Servicio Integral de Consultoría y Desarrollo de Soluciones a la medida de tu negocio.</a:t>
            </a:r>
          </a:p>
          <a:p>
            <a:pPr>
              <a:lnSpc>
                <a:spcPts val="3297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121200" y="904244"/>
            <a:ext cx="9842004" cy="1559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02"/>
              </a:lnSpc>
            </a:pPr>
            <a:r>
              <a:rPr lang="en-US" sz="6212">
                <a:solidFill>
                  <a:srgbClr val="FFFFFF"/>
                </a:solidFill>
                <a:latin typeface="Nunito Sans Heavy"/>
              </a:rPr>
              <a:t>Software a la medida</a:t>
            </a:r>
          </a:p>
          <a:p>
            <a:pPr algn="just">
              <a:lnSpc>
                <a:spcPts val="5902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182525" y="438474"/>
            <a:ext cx="2693013" cy="1696297"/>
          </a:xfrm>
          <a:custGeom>
            <a:avLst/>
            <a:gdLst/>
            <a:ahLst/>
            <a:cxnLst/>
            <a:rect r="r" b="b" t="t" l="l"/>
            <a:pathLst>
              <a:path h="1696297" w="2693013">
                <a:moveTo>
                  <a:pt x="0" y="0"/>
                </a:moveTo>
                <a:lnTo>
                  <a:pt x="2693013" y="0"/>
                </a:lnTo>
                <a:lnTo>
                  <a:pt x="2693013" y="1696297"/>
                </a:lnTo>
                <a:lnTo>
                  <a:pt x="0" y="16962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531" t="0" r="-478" b="-5667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476654"/>
            <a:ext cx="8115300" cy="2667996"/>
            <a:chOff x="0" y="0"/>
            <a:chExt cx="3431469" cy="11281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1470" cy="1128134"/>
            </a:xfrm>
            <a:custGeom>
              <a:avLst/>
              <a:gdLst/>
              <a:ahLst/>
              <a:cxnLst/>
              <a:rect r="r" b="b" t="t" l="l"/>
              <a:pathLst>
                <a:path h="1128134" w="3431470">
                  <a:moveTo>
                    <a:pt x="3307009" y="1128134"/>
                  </a:moveTo>
                  <a:lnTo>
                    <a:pt x="124460" y="1128134"/>
                  </a:lnTo>
                  <a:cubicBezTo>
                    <a:pt x="55880" y="1128134"/>
                    <a:pt x="0" y="1072254"/>
                    <a:pt x="0" y="10036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009" y="0"/>
                  </a:lnTo>
                  <a:cubicBezTo>
                    <a:pt x="3375589" y="0"/>
                    <a:pt x="3431470" y="55880"/>
                    <a:pt x="3431470" y="124460"/>
                  </a:cubicBezTo>
                  <a:lnTo>
                    <a:pt x="3431470" y="1003674"/>
                  </a:lnTo>
                  <a:cubicBezTo>
                    <a:pt x="3431470" y="1072254"/>
                    <a:pt x="3375589" y="1128134"/>
                    <a:pt x="3307009" y="1128134"/>
                  </a:cubicBezTo>
                  <a:close/>
                </a:path>
              </a:pathLst>
            </a:custGeom>
            <a:solidFill>
              <a:srgbClr val="E30613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672699" y="2978909"/>
            <a:ext cx="779773" cy="762229"/>
          </a:xfrm>
          <a:custGeom>
            <a:avLst/>
            <a:gdLst/>
            <a:ahLst/>
            <a:cxnLst/>
            <a:rect r="r" b="b" t="t" l="l"/>
            <a:pathLst>
              <a:path h="762229" w="779773">
                <a:moveTo>
                  <a:pt x="0" y="0"/>
                </a:moveTo>
                <a:lnTo>
                  <a:pt x="779773" y="0"/>
                </a:lnTo>
                <a:lnTo>
                  <a:pt x="779773" y="762228"/>
                </a:lnTo>
                <a:lnTo>
                  <a:pt x="0" y="762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50564" y="272699"/>
            <a:ext cx="1912361" cy="1912361"/>
          </a:xfrm>
          <a:custGeom>
            <a:avLst/>
            <a:gdLst/>
            <a:ahLst/>
            <a:cxnLst/>
            <a:rect r="r" b="b" t="t" l="l"/>
            <a:pathLst>
              <a:path h="1912361" w="1912361">
                <a:moveTo>
                  <a:pt x="0" y="0"/>
                </a:moveTo>
                <a:lnTo>
                  <a:pt x="1912361" y="0"/>
                </a:lnTo>
                <a:lnTo>
                  <a:pt x="1912361" y="1912361"/>
                </a:lnTo>
                <a:lnTo>
                  <a:pt x="0" y="1912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164282" y="1190625"/>
            <a:ext cx="6858488" cy="243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4"/>
              </a:lnSpc>
            </a:pPr>
            <a:r>
              <a:rPr lang="en-US" sz="6625">
                <a:solidFill>
                  <a:srgbClr val="FFFFFF"/>
                </a:solidFill>
                <a:latin typeface="Nunito Sans Heavy"/>
              </a:rPr>
              <a:t>Implementación de ERP</a:t>
            </a:r>
          </a:p>
          <a:p>
            <a:pPr>
              <a:lnSpc>
                <a:spcPts val="6294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2071400" y="5787701"/>
            <a:ext cx="2820045" cy="2820045"/>
            <a:chOff x="0" y="0"/>
            <a:chExt cx="3760059" cy="376005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3760059" cy="3760059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30613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714570" y="991631"/>
              <a:ext cx="2330919" cy="1643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292"/>
                </a:lnSpc>
                <a:spcBef>
                  <a:spcPct val="0"/>
                </a:spcBef>
              </a:pPr>
              <a:r>
                <a:rPr lang="en-US" sz="7351">
                  <a:solidFill>
                    <a:srgbClr val="FFFFFF"/>
                  </a:solidFill>
                  <a:latin typeface="Now Bold"/>
                </a:rPr>
                <a:t>ERP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89545" y="10007945"/>
            <a:ext cx="21633888" cy="3086100"/>
            <a:chOff x="0" y="0"/>
            <a:chExt cx="5697814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697814" cy="812800"/>
            </a:xfrm>
            <a:custGeom>
              <a:avLst/>
              <a:gdLst/>
              <a:ahLst/>
              <a:cxnLst/>
              <a:rect r="r" b="b" t="t" l="l"/>
              <a:pathLst>
                <a:path h="812800" w="5697814">
                  <a:moveTo>
                    <a:pt x="0" y="0"/>
                  </a:moveTo>
                  <a:lnTo>
                    <a:pt x="5697814" y="0"/>
                  </a:lnTo>
                  <a:lnTo>
                    <a:pt x="56978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9F0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69781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289545" y="9871833"/>
            <a:ext cx="21633888" cy="3086100"/>
            <a:chOff x="0" y="0"/>
            <a:chExt cx="5697814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697814" cy="812800"/>
            </a:xfrm>
            <a:custGeom>
              <a:avLst/>
              <a:gdLst/>
              <a:ahLst/>
              <a:cxnLst/>
              <a:rect r="r" b="b" t="t" l="l"/>
              <a:pathLst>
                <a:path h="812800" w="5697814">
                  <a:moveTo>
                    <a:pt x="0" y="0"/>
                  </a:moveTo>
                  <a:lnTo>
                    <a:pt x="5697814" y="0"/>
                  </a:lnTo>
                  <a:lnTo>
                    <a:pt x="56978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69781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234231" y="3431545"/>
            <a:ext cx="3117124" cy="2571627"/>
          </a:xfrm>
          <a:custGeom>
            <a:avLst/>
            <a:gdLst/>
            <a:ahLst/>
            <a:cxnLst/>
            <a:rect r="r" b="b" t="t" l="l"/>
            <a:pathLst>
              <a:path h="2571627" w="3117124">
                <a:moveTo>
                  <a:pt x="0" y="0"/>
                </a:moveTo>
                <a:lnTo>
                  <a:pt x="3117124" y="0"/>
                </a:lnTo>
                <a:lnTo>
                  <a:pt x="3117124" y="2571628"/>
                </a:lnTo>
                <a:lnTo>
                  <a:pt x="0" y="25716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944087" y="3360023"/>
            <a:ext cx="2997380" cy="1626783"/>
          </a:xfrm>
          <a:custGeom>
            <a:avLst/>
            <a:gdLst/>
            <a:ahLst/>
            <a:cxnLst/>
            <a:rect r="r" b="b" t="t" l="l"/>
            <a:pathLst>
              <a:path h="1626783" w="2997380">
                <a:moveTo>
                  <a:pt x="0" y="0"/>
                </a:moveTo>
                <a:lnTo>
                  <a:pt x="2997380" y="0"/>
                </a:lnTo>
                <a:lnTo>
                  <a:pt x="2997380" y="1626783"/>
                </a:lnTo>
                <a:lnTo>
                  <a:pt x="0" y="16267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075716" y="5092899"/>
            <a:ext cx="3050195" cy="935393"/>
          </a:xfrm>
          <a:custGeom>
            <a:avLst/>
            <a:gdLst/>
            <a:ahLst/>
            <a:cxnLst/>
            <a:rect r="r" b="b" t="t" l="l"/>
            <a:pathLst>
              <a:path h="935393" w="3050195">
                <a:moveTo>
                  <a:pt x="0" y="0"/>
                </a:moveTo>
                <a:lnTo>
                  <a:pt x="3050195" y="0"/>
                </a:lnTo>
                <a:lnTo>
                  <a:pt x="3050195" y="935393"/>
                </a:lnTo>
                <a:lnTo>
                  <a:pt x="0" y="9353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382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189303" y="5131298"/>
            <a:ext cx="1787908" cy="1464791"/>
          </a:xfrm>
          <a:custGeom>
            <a:avLst/>
            <a:gdLst/>
            <a:ahLst/>
            <a:cxnLst/>
            <a:rect r="r" b="b" t="t" l="l"/>
            <a:pathLst>
              <a:path h="1464791" w="1787908">
                <a:moveTo>
                  <a:pt x="0" y="0"/>
                </a:moveTo>
                <a:lnTo>
                  <a:pt x="1787907" y="0"/>
                </a:lnTo>
                <a:lnTo>
                  <a:pt x="1787907" y="1464791"/>
                </a:lnTo>
                <a:lnTo>
                  <a:pt x="0" y="14647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243057" y="6237901"/>
            <a:ext cx="2882854" cy="678685"/>
          </a:xfrm>
          <a:custGeom>
            <a:avLst/>
            <a:gdLst/>
            <a:ahLst/>
            <a:cxnLst/>
            <a:rect r="r" b="b" t="t" l="l"/>
            <a:pathLst>
              <a:path h="678685" w="2882854">
                <a:moveTo>
                  <a:pt x="0" y="0"/>
                </a:moveTo>
                <a:lnTo>
                  <a:pt x="2882854" y="0"/>
                </a:lnTo>
                <a:lnTo>
                  <a:pt x="2882854" y="678684"/>
                </a:lnTo>
                <a:lnTo>
                  <a:pt x="0" y="6786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425173" y="6666287"/>
            <a:ext cx="2159655" cy="500597"/>
          </a:xfrm>
          <a:custGeom>
            <a:avLst/>
            <a:gdLst/>
            <a:ahLst/>
            <a:cxnLst/>
            <a:rect r="r" b="b" t="t" l="l"/>
            <a:pathLst>
              <a:path h="500597" w="2159655">
                <a:moveTo>
                  <a:pt x="0" y="0"/>
                </a:moveTo>
                <a:lnTo>
                  <a:pt x="2159655" y="0"/>
                </a:lnTo>
                <a:lnTo>
                  <a:pt x="2159655" y="500597"/>
                </a:lnTo>
                <a:lnTo>
                  <a:pt x="0" y="5005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243057" y="7326608"/>
            <a:ext cx="2926013" cy="789176"/>
          </a:xfrm>
          <a:custGeom>
            <a:avLst/>
            <a:gdLst/>
            <a:ahLst/>
            <a:cxnLst/>
            <a:rect r="r" b="b" t="t" l="l"/>
            <a:pathLst>
              <a:path h="789176" w="2926013">
                <a:moveTo>
                  <a:pt x="0" y="0"/>
                </a:moveTo>
                <a:lnTo>
                  <a:pt x="2926012" y="0"/>
                </a:lnTo>
                <a:lnTo>
                  <a:pt x="2926012" y="789176"/>
                </a:lnTo>
                <a:lnTo>
                  <a:pt x="0" y="7891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4349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953466" y="6844115"/>
            <a:ext cx="1990621" cy="687712"/>
          </a:xfrm>
          <a:custGeom>
            <a:avLst/>
            <a:gdLst/>
            <a:ahLst/>
            <a:cxnLst/>
            <a:rect r="r" b="b" t="t" l="l"/>
            <a:pathLst>
              <a:path h="687712" w="1990621">
                <a:moveTo>
                  <a:pt x="0" y="0"/>
                </a:moveTo>
                <a:lnTo>
                  <a:pt x="1990621" y="0"/>
                </a:lnTo>
                <a:lnTo>
                  <a:pt x="1990621" y="687712"/>
                </a:lnTo>
                <a:lnTo>
                  <a:pt x="0" y="6877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340970" y="3698544"/>
            <a:ext cx="1603117" cy="1143557"/>
          </a:xfrm>
          <a:custGeom>
            <a:avLst/>
            <a:gdLst/>
            <a:ahLst/>
            <a:cxnLst/>
            <a:rect r="r" b="b" t="t" l="l"/>
            <a:pathLst>
              <a:path h="1143557" w="1603117">
                <a:moveTo>
                  <a:pt x="0" y="0"/>
                </a:moveTo>
                <a:lnTo>
                  <a:pt x="1603117" y="0"/>
                </a:lnTo>
                <a:lnTo>
                  <a:pt x="1603117" y="1143557"/>
                </a:lnTo>
                <a:lnTo>
                  <a:pt x="0" y="114355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425173" y="7422839"/>
            <a:ext cx="2528294" cy="819355"/>
          </a:xfrm>
          <a:custGeom>
            <a:avLst/>
            <a:gdLst/>
            <a:ahLst/>
            <a:cxnLst/>
            <a:rect r="r" b="b" t="t" l="l"/>
            <a:pathLst>
              <a:path h="819355" w="2528294">
                <a:moveTo>
                  <a:pt x="0" y="0"/>
                </a:moveTo>
                <a:lnTo>
                  <a:pt x="2528293" y="0"/>
                </a:lnTo>
                <a:lnTo>
                  <a:pt x="2528293" y="819355"/>
                </a:lnTo>
                <a:lnTo>
                  <a:pt x="0" y="81935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AutoShape 28" id="28"/>
          <p:cNvSpPr/>
          <p:nvPr/>
        </p:nvSpPr>
        <p:spPr>
          <a:xfrm>
            <a:off x="9900682" y="5097032"/>
            <a:ext cx="3703230" cy="30132"/>
          </a:xfrm>
          <a:prstGeom prst="line">
            <a:avLst/>
          </a:prstGeom>
          <a:ln cap="rnd" w="9525">
            <a:solidFill>
              <a:srgbClr val="5EBEE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5847774" y="6484535"/>
            <a:ext cx="1701582" cy="1736309"/>
          </a:xfrm>
          <a:custGeom>
            <a:avLst/>
            <a:gdLst/>
            <a:ahLst/>
            <a:cxnLst/>
            <a:rect r="r" b="b" t="t" l="l"/>
            <a:pathLst>
              <a:path h="1736309" w="1701582">
                <a:moveTo>
                  <a:pt x="0" y="0"/>
                </a:moveTo>
                <a:lnTo>
                  <a:pt x="1701582" y="0"/>
                </a:lnTo>
                <a:lnTo>
                  <a:pt x="1701582" y="1736308"/>
                </a:lnTo>
                <a:lnTo>
                  <a:pt x="0" y="173630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980878" y="1417924"/>
            <a:ext cx="1403494" cy="1181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33"/>
              </a:lnSpc>
            </a:pPr>
            <a:r>
              <a:rPr lang="en-US" sz="3380">
                <a:solidFill>
                  <a:srgbClr val="FFFFFF"/>
                </a:solidFill>
                <a:latin typeface="Now"/>
              </a:rPr>
              <a:t>Ventas</a:t>
            </a:r>
          </a:p>
          <a:p>
            <a:pPr>
              <a:lnSpc>
                <a:spcPts val="4733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4463886" y="1435458"/>
            <a:ext cx="1805503" cy="1181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3"/>
              </a:lnSpc>
              <a:spcBef>
                <a:spcPct val="0"/>
              </a:spcBef>
            </a:pPr>
            <a:r>
              <a:rPr lang="en-US" sz="3380">
                <a:solidFill>
                  <a:srgbClr val="FFFFFF"/>
                </a:solidFill>
                <a:latin typeface="Now"/>
              </a:rPr>
              <a:t>Finanzas</a:t>
            </a:r>
          </a:p>
          <a:p>
            <a:pPr algn="ctr">
              <a:lnSpc>
                <a:spcPts val="4733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4248192" y="3159774"/>
            <a:ext cx="1902197" cy="581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3"/>
              </a:lnSpc>
              <a:spcBef>
                <a:spcPct val="0"/>
              </a:spcBef>
            </a:pPr>
            <a:r>
              <a:rPr lang="en-US" sz="3380">
                <a:solidFill>
                  <a:srgbClr val="FFFFFF"/>
                </a:solidFill>
                <a:latin typeface="Now"/>
              </a:rPr>
              <a:t>Compras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10307" y="3212077"/>
            <a:ext cx="1872142" cy="1181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3"/>
              </a:lnSpc>
              <a:spcBef>
                <a:spcPct val="0"/>
              </a:spcBef>
            </a:pPr>
            <a:r>
              <a:rPr lang="en-US" sz="3380">
                <a:solidFill>
                  <a:srgbClr val="FFFFFF"/>
                </a:solidFill>
                <a:latin typeface="Now"/>
              </a:rPr>
              <a:t>Logística</a:t>
            </a:r>
          </a:p>
          <a:p>
            <a:pPr algn="ctr">
              <a:lnSpc>
                <a:spcPts val="4733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2280659" y="2301865"/>
            <a:ext cx="2401527" cy="1181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3"/>
              </a:lnSpc>
              <a:spcBef>
                <a:spcPct val="0"/>
              </a:spcBef>
            </a:pPr>
            <a:r>
              <a:rPr lang="en-US" sz="3380">
                <a:solidFill>
                  <a:srgbClr val="FFFFFF"/>
                </a:solidFill>
                <a:latin typeface="Now"/>
              </a:rPr>
              <a:t>Producción</a:t>
            </a:r>
          </a:p>
          <a:p>
            <a:pPr algn="ctr">
              <a:lnSpc>
                <a:spcPts val="4733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538307" y="4283731"/>
            <a:ext cx="3828330" cy="581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3"/>
              </a:lnSpc>
              <a:spcBef>
                <a:spcPct val="0"/>
              </a:spcBef>
            </a:pPr>
            <a:r>
              <a:rPr lang="en-US" sz="3380">
                <a:solidFill>
                  <a:srgbClr val="FFFFFF"/>
                </a:solidFill>
                <a:latin typeface="Now"/>
              </a:rPr>
              <a:t>Recursos Humanos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5201575" y="8311648"/>
            <a:ext cx="2693013" cy="1696297"/>
          </a:xfrm>
          <a:custGeom>
            <a:avLst/>
            <a:gdLst/>
            <a:ahLst/>
            <a:cxnLst/>
            <a:rect r="r" b="b" t="t" l="l"/>
            <a:pathLst>
              <a:path h="1696297" w="2693013">
                <a:moveTo>
                  <a:pt x="0" y="0"/>
                </a:moveTo>
                <a:lnTo>
                  <a:pt x="2693013" y="0"/>
                </a:lnTo>
                <a:lnTo>
                  <a:pt x="2693013" y="1696297"/>
                </a:lnTo>
                <a:lnTo>
                  <a:pt x="0" y="169629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12531" t="0" r="-478" b="-5667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83647" y="4886016"/>
            <a:ext cx="7133784" cy="8442348"/>
          </a:xfrm>
          <a:custGeom>
            <a:avLst/>
            <a:gdLst/>
            <a:ahLst/>
            <a:cxnLst/>
            <a:rect r="r" b="b" t="t" l="l"/>
            <a:pathLst>
              <a:path h="8442348" w="7133784">
                <a:moveTo>
                  <a:pt x="0" y="0"/>
                </a:moveTo>
                <a:lnTo>
                  <a:pt x="7133784" y="0"/>
                </a:lnTo>
                <a:lnTo>
                  <a:pt x="7133784" y="8442349"/>
                </a:lnTo>
                <a:lnTo>
                  <a:pt x="0" y="844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4143770"/>
            <a:ext cx="7346832" cy="4132541"/>
            <a:chOff x="0" y="0"/>
            <a:chExt cx="1128903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3338" r="0" b="-3338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025162" y="1692748"/>
            <a:ext cx="6418241" cy="157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0"/>
              </a:lnSpc>
            </a:pPr>
            <a:r>
              <a:rPr lang="en-US" sz="6327">
                <a:solidFill>
                  <a:srgbClr val="141414"/>
                </a:solidFill>
                <a:latin typeface="Nunito Sans Heavy"/>
              </a:rPr>
              <a:t>Implementación de CRM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-199885"/>
            <a:ext cx="8330602" cy="1228585"/>
            <a:chOff x="0" y="0"/>
            <a:chExt cx="5055647" cy="745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55647" cy="745600"/>
            </a:xfrm>
            <a:custGeom>
              <a:avLst/>
              <a:gdLst/>
              <a:ahLst/>
              <a:cxnLst/>
              <a:rect r="r" b="b" t="t" l="l"/>
              <a:pathLst>
                <a:path h="745600" w="5055647">
                  <a:moveTo>
                    <a:pt x="4931187" y="745600"/>
                  </a:moveTo>
                  <a:lnTo>
                    <a:pt x="124460" y="745600"/>
                  </a:lnTo>
                  <a:cubicBezTo>
                    <a:pt x="55880" y="745600"/>
                    <a:pt x="0" y="689720"/>
                    <a:pt x="0" y="6211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621140"/>
                  </a:lnTo>
                  <a:cubicBezTo>
                    <a:pt x="5055647" y="689720"/>
                    <a:pt x="4999767" y="745600"/>
                    <a:pt x="4931187" y="745600"/>
                  </a:cubicBezTo>
                  <a:close/>
                </a:path>
              </a:pathLst>
            </a:custGeom>
            <a:solidFill>
              <a:srgbClr val="E30613"/>
            </a:solidFill>
          </p:spPr>
        </p:sp>
      </p:grpSp>
      <p:sp>
        <p:nvSpPr>
          <p:cNvPr name="AutoShape 8" id="8"/>
          <p:cNvSpPr/>
          <p:nvPr/>
        </p:nvSpPr>
        <p:spPr>
          <a:xfrm>
            <a:off x="11353651" y="3820984"/>
            <a:ext cx="5314330" cy="43241"/>
          </a:xfrm>
          <a:prstGeom prst="line">
            <a:avLst/>
          </a:prstGeom>
          <a:ln cap="rnd" w="9525">
            <a:solidFill>
              <a:srgbClr val="5EBEE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161812" y="1404187"/>
            <a:ext cx="2017406" cy="1012467"/>
          </a:xfrm>
          <a:custGeom>
            <a:avLst/>
            <a:gdLst/>
            <a:ahLst/>
            <a:cxnLst/>
            <a:rect r="r" b="b" t="t" l="l"/>
            <a:pathLst>
              <a:path h="1012467" w="2017406">
                <a:moveTo>
                  <a:pt x="0" y="0"/>
                </a:moveTo>
                <a:lnTo>
                  <a:pt x="2017405" y="0"/>
                </a:lnTo>
                <a:lnTo>
                  <a:pt x="2017405" y="1012466"/>
                </a:lnTo>
                <a:lnTo>
                  <a:pt x="0" y="10124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24710" y="1360092"/>
            <a:ext cx="3098462" cy="1141538"/>
          </a:xfrm>
          <a:custGeom>
            <a:avLst/>
            <a:gdLst/>
            <a:ahLst/>
            <a:cxnLst/>
            <a:rect r="r" b="b" t="t" l="l"/>
            <a:pathLst>
              <a:path h="1141538" w="3098462">
                <a:moveTo>
                  <a:pt x="0" y="0"/>
                </a:moveTo>
                <a:lnTo>
                  <a:pt x="3098462" y="0"/>
                </a:lnTo>
                <a:lnTo>
                  <a:pt x="3098462" y="1141538"/>
                </a:lnTo>
                <a:lnTo>
                  <a:pt x="0" y="1141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89048" y="4066596"/>
            <a:ext cx="3051105" cy="1743489"/>
          </a:xfrm>
          <a:custGeom>
            <a:avLst/>
            <a:gdLst/>
            <a:ahLst/>
            <a:cxnLst/>
            <a:rect r="r" b="b" t="t" l="l"/>
            <a:pathLst>
              <a:path h="1743489" w="3051105">
                <a:moveTo>
                  <a:pt x="0" y="0"/>
                </a:moveTo>
                <a:lnTo>
                  <a:pt x="3051104" y="0"/>
                </a:lnTo>
                <a:lnTo>
                  <a:pt x="3051104" y="1743489"/>
                </a:lnTo>
                <a:lnTo>
                  <a:pt x="0" y="17434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14600" y="2712649"/>
            <a:ext cx="2101265" cy="1024691"/>
          </a:xfrm>
          <a:custGeom>
            <a:avLst/>
            <a:gdLst/>
            <a:ahLst/>
            <a:cxnLst/>
            <a:rect r="r" b="b" t="t" l="l"/>
            <a:pathLst>
              <a:path h="1024691" w="2101265">
                <a:moveTo>
                  <a:pt x="0" y="0"/>
                </a:moveTo>
                <a:lnTo>
                  <a:pt x="2101265" y="0"/>
                </a:lnTo>
                <a:lnTo>
                  <a:pt x="2101265" y="1024691"/>
                </a:lnTo>
                <a:lnTo>
                  <a:pt x="0" y="10246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589208" y="4081048"/>
            <a:ext cx="2074447" cy="1594409"/>
          </a:xfrm>
          <a:custGeom>
            <a:avLst/>
            <a:gdLst/>
            <a:ahLst/>
            <a:cxnLst/>
            <a:rect r="r" b="b" t="t" l="l"/>
            <a:pathLst>
              <a:path h="1594409" w="2074447">
                <a:moveTo>
                  <a:pt x="0" y="0"/>
                </a:moveTo>
                <a:lnTo>
                  <a:pt x="2074448" y="0"/>
                </a:lnTo>
                <a:lnTo>
                  <a:pt x="2074448" y="1594409"/>
                </a:lnTo>
                <a:lnTo>
                  <a:pt x="0" y="15944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812674" y="5775654"/>
            <a:ext cx="1712142" cy="1115487"/>
          </a:xfrm>
          <a:custGeom>
            <a:avLst/>
            <a:gdLst/>
            <a:ahLst/>
            <a:cxnLst/>
            <a:rect r="r" b="b" t="t" l="l"/>
            <a:pathLst>
              <a:path h="1115487" w="1712142">
                <a:moveTo>
                  <a:pt x="0" y="0"/>
                </a:moveTo>
                <a:lnTo>
                  <a:pt x="1712143" y="0"/>
                </a:lnTo>
                <a:lnTo>
                  <a:pt x="1712143" y="1115487"/>
                </a:lnTo>
                <a:lnTo>
                  <a:pt x="0" y="11154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11184723" y="7107325"/>
            <a:ext cx="5314330" cy="43241"/>
          </a:xfrm>
          <a:prstGeom prst="line">
            <a:avLst/>
          </a:prstGeom>
          <a:ln cap="rnd" w="9525">
            <a:solidFill>
              <a:srgbClr val="5EBEE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1161809" y="7639702"/>
            <a:ext cx="3013871" cy="683307"/>
          </a:xfrm>
          <a:custGeom>
            <a:avLst/>
            <a:gdLst/>
            <a:ahLst/>
            <a:cxnLst/>
            <a:rect r="r" b="b" t="t" l="l"/>
            <a:pathLst>
              <a:path h="683307" w="3013871">
                <a:moveTo>
                  <a:pt x="0" y="0"/>
                </a:moveTo>
                <a:lnTo>
                  <a:pt x="3013871" y="0"/>
                </a:lnTo>
                <a:lnTo>
                  <a:pt x="3013871" y="683307"/>
                </a:lnTo>
                <a:lnTo>
                  <a:pt x="0" y="6833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589208" y="5900927"/>
            <a:ext cx="2107307" cy="726167"/>
          </a:xfrm>
          <a:custGeom>
            <a:avLst/>
            <a:gdLst/>
            <a:ahLst/>
            <a:cxnLst/>
            <a:rect r="r" b="b" t="t" l="l"/>
            <a:pathLst>
              <a:path h="726167" w="2107307">
                <a:moveTo>
                  <a:pt x="0" y="0"/>
                </a:moveTo>
                <a:lnTo>
                  <a:pt x="2107307" y="0"/>
                </a:lnTo>
                <a:lnTo>
                  <a:pt x="2107307" y="726167"/>
                </a:lnTo>
                <a:lnTo>
                  <a:pt x="0" y="7261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866742" y="6891141"/>
            <a:ext cx="1014398" cy="1210986"/>
          </a:xfrm>
          <a:custGeom>
            <a:avLst/>
            <a:gdLst/>
            <a:ahLst/>
            <a:cxnLst/>
            <a:rect r="r" b="b" t="t" l="l"/>
            <a:pathLst>
              <a:path h="1210986" w="1014398">
                <a:moveTo>
                  <a:pt x="0" y="0"/>
                </a:moveTo>
                <a:lnTo>
                  <a:pt x="1014398" y="0"/>
                </a:lnTo>
                <a:lnTo>
                  <a:pt x="1014398" y="1210986"/>
                </a:lnTo>
                <a:lnTo>
                  <a:pt x="0" y="121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592612" y="5493110"/>
            <a:ext cx="1701582" cy="1736309"/>
          </a:xfrm>
          <a:custGeom>
            <a:avLst/>
            <a:gdLst/>
            <a:ahLst/>
            <a:cxnLst/>
            <a:rect r="r" b="b" t="t" l="l"/>
            <a:pathLst>
              <a:path h="1736309" w="1701582">
                <a:moveTo>
                  <a:pt x="0" y="0"/>
                </a:moveTo>
                <a:lnTo>
                  <a:pt x="1701582" y="0"/>
                </a:lnTo>
                <a:lnTo>
                  <a:pt x="1701582" y="1736308"/>
                </a:lnTo>
                <a:lnTo>
                  <a:pt x="0" y="173630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28700" y="1360092"/>
            <a:ext cx="1912361" cy="1912361"/>
          </a:xfrm>
          <a:custGeom>
            <a:avLst/>
            <a:gdLst/>
            <a:ahLst/>
            <a:cxnLst/>
            <a:rect r="r" b="b" t="t" l="l"/>
            <a:pathLst>
              <a:path h="1912361" w="1912361">
                <a:moveTo>
                  <a:pt x="0" y="0"/>
                </a:moveTo>
                <a:lnTo>
                  <a:pt x="1912361" y="0"/>
                </a:lnTo>
                <a:lnTo>
                  <a:pt x="1912361" y="1912361"/>
                </a:lnTo>
                <a:lnTo>
                  <a:pt x="0" y="191236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350009" y="8259042"/>
            <a:ext cx="2693013" cy="1696297"/>
          </a:xfrm>
          <a:custGeom>
            <a:avLst/>
            <a:gdLst/>
            <a:ahLst/>
            <a:cxnLst/>
            <a:rect r="r" b="b" t="t" l="l"/>
            <a:pathLst>
              <a:path h="1696297" w="2693013">
                <a:moveTo>
                  <a:pt x="0" y="0"/>
                </a:moveTo>
                <a:lnTo>
                  <a:pt x="2693013" y="0"/>
                </a:lnTo>
                <a:lnTo>
                  <a:pt x="2693013" y="1696297"/>
                </a:lnTo>
                <a:lnTo>
                  <a:pt x="0" y="169629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12531" t="0" r="-478" b="-5667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2223" y="6862408"/>
            <a:ext cx="18692446" cy="3783300"/>
            <a:chOff x="0" y="0"/>
            <a:chExt cx="7903905" cy="1599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03905" cy="1599729"/>
            </a:xfrm>
            <a:custGeom>
              <a:avLst/>
              <a:gdLst/>
              <a:ahLst/>
              <a:cxnLst/>
              <a:rect r="r" b="b" t="t" l="l"/>
              <a:pathLst>
                <a:path h="1599729" w="7903905">
                  <a:moveTo>
                    <a:pt x="7779445" y="1599729"/>
                  </a:moveTo>
                  <a:lnTo>
                    <a:pt x="124460" y="1599729"/>
                  </a:lnTo>
                  <a:cubicBezTo>
                    <a:pt x="55880" y="1599729"/>
                    <a:pt x="0" y="1543849"/>
                    <a:pt x="0" y="14752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79445" y="0"/>
                  </a:lnTo>
                  <a:cubicBezTo>
                    <a:pt x="7848025" y="0"/>
                    <a:pt x="7903905" y="55880"/>
                    <a:pt x="7903905" y="124460"/>
                  </a:cubicBezTo>
                  <a:lnTo>
                    <a:pt x="7903905" y="1475269"/>
                  </a:lnTo>
                  <a:cubicBezTo>
                    <a:pt x="7903905" y="1543849"/>
                    <a:pt x="7848025" y="1599729"/>
                    <a:pt x="7779445" y="1599729"/>
                  </a:cubicBezTo>
                  <a:close/>
                </a:path>
              </a:pathLst>
            </a:custGeom>
            <a:solidFill>
              <a:srgbClr val="E3061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4418074"/>
            <a:ext cx="5005992" cy="2946218"/>
            <a:chOff x="0" y="0"/>
            <a:chExt cx="2153544" cy="12674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53544" cy="1267443"/>
            </a:xfrm>
            <a:custGeom>
              <a:avLst/>
              <a:gdLst/>
              <a:ahLst/>
              <a:cxnLst/>
              <a:rect r="r" b="b" t="t" l="l"/>
              <a:pathLst>
                <a:path h="1267443" w="2153544">
                  <a:moveTo>
                    <a:pt x="2029084" y="1267443"/>
                  </a:moveTo>
                  <a:lnTo>
                    <a:pt x="124460" y="1267443"/>
                  </a:lnTo>
                  <a:cubicBezTo>
                    <a:pt x="55880" y="1267443"/>
                    <a:pt x="0" y="1211563"/>
                    <a:pt x="0" y="11429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9084" y="0"/>
                  </a:lnTo>
                  <a:cubicBezTo>
                    <a:pt x="2097664" y="0"/>
                    <a:pt x="2153544" y="55880"/>
                    <a:pt x="2153544" y="124460"/>
                  </a:cubicBezTo>
                  <a:lnTo>
                    <a:pt x="2153544" y="1142983"/>
                  </a:lnTo>
                  <a:cubicBezTo>
                    <a:pt x="2153544" y="1211563"/>
                    <a:pt x="2097664" y="1267443"/>
                    <a:pt x="2029084" y="1267443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641004" y="4418074"/>
            <a:ext cx="5005992" cy="2946218"/>
            <a:chOff x="0" y="0"/>
            <a:chExt cx="2153544" cy="12674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53544" cy="1267443"/>
            </a:xfrm>
            <a:custGeom>
              <a:avLst/>
              <a:gdLst/>
              <a:ahLst/>
              <a:cxnLst/>
              <a:rect r="r" b="b" t="t" l="l"/>
              <a:pathLst>
                <a:path h="1267443" w="2153544">
                  <a:moveTo>
                    <a:pt x="2029084" y="1267443"/>
                  </a:moveTo>
                  <a:lnTo>
                    <a:pt x="124460" y="1267443"/>
                  </a:lnTo>
                  <a:cubicBezTo>
                    <a:pt x="55880" y="1267443"/>
                    <a:pt x="0" y="1211563"/>
                    <a:pt x="0" y="11429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9084" y="0"/>
                  </a:lnTo>
                  <a:cubicBezTo>
                    <a:pt x="2097664" y="0"/>
                    <a:pt x="2153544" y="55880"/>
                    <a:pt x="2153544" y="124460"/>
                  </a:cubicBezTo>
                  <a:lnTo>
                    <a:pt x="2153544" y="1142983"/>
                  </a:lnTo>
                  <a:cubicBezTo>
                    <a:pt x="2153544" y="1211563"/>
                    <a:pt x="2097664" y="1267443"/>
                    <a:pt x="2029084" y="1267443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253308" y="4418074"/>
            <a:ext cx="5005992" cy="2946218"/>
            <a:chOff x="0" y="0"/>
            <a:chExt cx="2153544" cy="12674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3544" cy="1267443"/>
            </a:xfrm>
            <a:custGeom>
              <a:avLst/>
              <a:gdLst/>
              <a:ahLst/>
              <a:cxnLst/>
              <a:rect r="r" b="b" t="t" l="l"/>
              <a:pathLst>
                <a:path h="1267443" w="2153544">
                  <a:moveTo>
                    <a:pt x="2029084" y="1267443"/>
                  </a:moveTo>
                  <a:lnTo>
                    <a:pt x="124460" y="1267443"/>
                  </a:lnTo>
                  <a:cubicBezTo>
                    <a:pt x="55880" y="1267443"/>
                    <a:pt x="0" y="1211563"/>
                    <a:pt x="0" y="11429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9084" y="0"/>
                  </a:lnTo>
                  <a:cubicBezTo>
                    <a:pt x="2097664" y="0"/>
                    <a:pt x="2153544" y="55880"/>
                    <a:pt x="2153544" y="124460"/>
                  </a:cubicBezTo>
                  <a:lnTo>
                    <a:pt x="2153544" y="1142983"/>
                  </a:lnTo>
                  <a:cubicBezTo>
                    <a:pt x="2153544" y="1211563"/>
                    <a:pt x="2097664" y="1267443"/>
                    <a:pt x="2029084" y="1267443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619178" y="3238134"/>
            <a:ext cx="2359891" cy="2359882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E3061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231481" y="3238134"/>
            <a:ext cx="2359891" cy="2359882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E3061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2843785" y="3238134"/>
            <a:ext cx="2359891" cy="2359882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E3061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8332710" y="7966982"/>
            <a:ext cx="3314286" cy="900000"/>
          </a:xfrm>
          <a:custGeom>
            <a:avLst/>
            <a:gdLst/>
            <a:ahLst/>
            <a:cxnLst/>
            <a:rect r="r" b="b" t="t" l="l"/>
            <a:pathLst>
              <a:path h="900000" w="3314286">
                <a:moveTo>
                  <a:pt x="0" y="0"/>
                </a:moveTo>
                <a:lnTo>
                  <a:pt x="3314286" y="0"/>
                </a:lnTo>
                <a:lnTo>
                  <a:pt x="3314286" y="900000"/>
                </a:lnTo>
                <a:lnTo>
                  <a:pt x="0" y="90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874436" y="7868249"/>
            <a:ext cx="3000087" cy="1442858"/>
          </a:xfrm>
          <a:custGeom>
            <a:avLst/>
            <a:gdLst/>
            <a:ahLst/>
            <a:cxnLst/>
            <a:rect r="r" b="b" t="t" l="l"/>
            <a:pathLst>
              <a:path h="1442858" w="3000087">
                <a:moveTo>
                  <a:pt x="0" y="0"/>
                </a:moveTo>
                <a:lnTo>
                  <a:pt x="3000087" y="0"/>
                </a:lnTo>
                <a:lnTo>
                  <a:pt x="3000087" y="1442858"/>
                </a:lnTo>
                <a:lnTo>
                  <a:pt x="0" y="1442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077812" y="7825195"/>
            <a:ext cx="2758164" cy="1485912"/>
          </a:xfrm>
          <a:custGeom>
            <a:avLst/>
            <a:gdLst/>
            <a:ahLst/>
            <a:cxnLst/>
            <a:rect r="r" b="b" t="t" l="l"/>
            <a:pathLst>
              <a:path h="1485912" w="2758164">
                <a:moveTo>
                  <a:pt x="0" y="0"/>
                </a:moveTo>
                <a:lnTo>
                  <a:pt x="2758164" y="0"/>
                </a:lnTo>
                <a:lnTo>
                  <a:pt x="2758164" y="1485912"/>
                </a:lnTo>
                <a:lnTo>
                  <a:pt x="0" y="1485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71013" y="7870413"/>
            <a:ext cx="3490019" cy="1793483"/>
          </a:xfrm>
          <a:custGeom>
            <a:avLst/>
            <a:gdLst/>
            <a:ahLst/>
            <a:cxnLst/>
            <a:rect r="r" b="b" t="t" l="l"/>
            <a:pathLst>
              <a:path h="1793483" w="3490019">
                <a:moveTo>
                  <a:pt x="0" y="0"/>
                </a:moveTo>
                <a:lnTo>
                  <a:pt x="3490018" y="0"/>
                </a:lnTo>
                <a:lnTo>
                  <a:pt x="3490018" y="1793482"/>
                </a:lnTo>
                <a:lnTo>
                  <a:pt x="0" y="1793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475447" y="7870413"/>
            <a:ext cx="3628663" cy="1785224"/>
          </a:xfrm>
          <a:custGeom>
            <a:avLst/>
            <a:gdLst/>
            <a:ahLst/>
            <a:cxnLst/>
            <a:rect r="r" b="b" t="t" l="l"/>
            <a:pathLst>
              <a:path h="1785224" w="3628663">
                <a:moveTo>
                  <a:pt x="0" y="0"/>
                </a:moveTo>
                <a:lnTo>
                  <a:pt x="3628663" y="0"/>
                </a:lnTo>
                <a:lnTo>
                  <a:pt x="3628663" y="1785224"/>
                </a:lnTo>
                <a:lnTo>
                  <a:pt x="0" y="1785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814165" y="8922071"/>
            <a:ext cx="2351377" cy="778071"/>
          </a:xfrm>
          <a:custGeom>
            <a:avLst/>
            <a:gdLst/>
            <a:ahLst/>
            <a:cxnLst/>
            <a:rect r="r" b="b" t="t" l="l"/>
            <a:pathLst>
              <a:path h="778071" w="2351377">
                <a:moveTo>
                  <a:pt x="0" y="0"/>
                </a:moveTo>
                <a:lnTo>
                  <a:pt x="2351377" y="0"/>
                </a:lnTo>
                <a:lnTo>
                  <a:pt x="2351377" y="778071"/>
                </a:lnTo>
                <a:lnTo>
                  <a:pt x="0" y="7780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026269" y="3624386"/>
            <a:ext cx="1545708" cy="1587377"/>
          </a:xfrm>
          <a:custGeom>
            <a:avLst/>
            <a:gdLst/>
            <a:ahLst/>
            <a:cxnLst/>
            <a:rect r="r" b="b" t="t" l="l"/>
            <a:pathLst>
              <a:path h="1587377" w="1545708">
                <a:moveTo>
                  <a:pt x="0" y="0"/>
                </a:moveTo>
                <a:lnTo>
                  <a:pt x="1545709" y="0"/>
                </a:lnTo>
                <a:lnTo>
                  <a:pt x="1545709" y="1587377"/>
                </a:lnTo>
                <a:lnTo>
                  <a:pt x="0" y="15873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748664" y="3624386"/>
            <a:ext cx="1478385" cy="1618670"/>
          </a:xfrm>
          <a:custGeom>
            <a:avLst/>
            <a:gdLst/>
            <a:ahLst/>
            <a:cxnLst/>
            <a:rect r="r" b="b" t="t" l="l"/>
            <a:pathLst>
              <a:path h="1618670" w="1478385">
                <a:moveTo>
                  <a:pt x="0" y="0"/>
                </a:moveTo>
                <a:lnTo>
                  <a:pt x="1478385" y="0"/>
                </a:lnTo>
                <a:lnTo>
                  <a:pt x="1478385" y="1618670"/>
                </a:lnTo>
                <a:lnTo>
                  <a:pt x="0" y="16186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425278" y="846584"/>
            <a:ext cx="12414075" cy="187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32"/>
              </a:lnSpc>
            </a:pPr>
            <a:r>
              <a:rPr lang="en-US" sz="5380">
                <a:solidFill>
                  <a:srgbClr val="141414"/>
                </a:solidFill>
                <a:latin typeface="Nunito Sans Heavy"/>
              </a:rPr>
              <a:t>03. Implementación de Business Intelligence (BI)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94776" y="5849710"/>
            <a:ext cx="4039939" cy="50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6"/>
              </a:lnSpc>
            </a:pPr>
            <a:r>
              <a:rPr lang="en-US" sz="3600">
                <a:solidFill>
                  <a:srgbClr val="FFFFFF"/>
                </a:solidFill>
                <a:latin typeface="Nunito Sans Heavy"/>
              </a:rPr>
              <a:t>Datos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207080" y="5849710"/>
            <a:ext cx="4039939" cy="1012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6"/>
              </a:lnSpc>
            </a:pPr>
            <a:r>
              <a:rPr lang="en-US" sz="3600">
                <a:solidFill>
                  <a:srgbClr val="FFFFFF"/>
                </a:solidFill>
                <a:latin typeface="Nunito Sans Heavy"/>
              </a:rPr>
              <a:t>Información / conocimiento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3230890" y="3624386"/>
            <a:ext cx="1585681" cy="1579735"/>
          </a:xfrm>
          <a:custGeom>
            <a:avLst/>
            <a:gdLst/>
            <a:ahLst/>
            <a:cxnLst/>
            <a:rect r="r" b="b" t="t" l="l"/>
            <a:pathLst>
              <a:path h="1579735" w="1585681">
                <a:moveTo>
                  <a:pt x="0" y="0"/>
                </a:moveTo>
                <a:lnTo>
                  <a:pt x="1585681" y="0"/>
                </a:lnTo>
                <a:lnTo>
                  <a:pt x="1585681" y="1579734"/>
                </a:lnTo>
                <a:lnTo>
                  <a:pt x="0" y="15797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5179548" y="5518152"/>
            <a:ext cx="1110231" cy="1132888"/>
          </a:xfrm>
          <a:custGeom>
            <a:avLst/>
            <a:gdLst/>
            <a:ahLst/>
            <a:cxnLst/>
            <a:rect r="r" b="b" t="t" l="l"/>
            <a:pathLst>
              <a:path h="1132888" w="1110231">
                <a:moveTo>
                  <a:pt x="0" y="0"/>
                </a:moveTo>
                <a:lnTo>
                  <a:pt x="1110231" y="0"/>
                </a:lnTo>
                <a:lnTo>
                  <a:pt x="1110231" y="1132888"/>
                </a:lnTo>
                <a:lnTo>
                  <a:pt x="0" y="11328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949449" y="5518152"/>
            <a:ext cx="1110231" cy="1132888"/>
          </a:xfrm>
          <a:custGeom>
            <a:avLst/>
            <a:gdLst/>
            <a:ahLst/>
            <a:cxnLst/>
            <a:rect r="r" b="b" t="t" l="l"/>
            <a:pathLst>
              <a:path h="1132888" w="1110231">
                <a:moveTo>
                  <a:pt x="0" y="0"/>
                </a:moveTo>
                <a:lnTo>
                  <a:pt x="1110231" y="0"/>
                </a:lnTo>
                <a:lnTo>
                  <a:pt x="1110231" y="1132888"/>
                </a:lnTo>
                <a:lnTo>
                  <a:pt x="0" y="11328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198760" y="675285"/>
            <a:ext cx="1373217" cy="1373217"/>
          </a:xfrm>
          <a:custGeom>
            <a:avLst/>
            <a:gdLst/>
            <a:ahLst/>
            <a:cxnLst/>
            <a:rect r="r" b="b" t="t" l="l"/>
            <a:pathLst>
              <a:path h="1373217" w="1373217">
                <a:moveTo>
                  <a:pt x="0" y="0"/>
                </a:moveTo>
                <a:lnTo>
                  <a:pt x="1373218" y="0"/>
                </a:lnTo>
                <a:lnTo>
                  <a:pt x="1373218" y="1373217"/>
                </a:lnTo>
                <a:lnTo>
                  <a:pt x="0" y="137321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2819384" y="5849710"/>
            <a:ext cx="4039939" cy="50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6"/>
              </a:lnSpc>
            </a:pPr>
            <a:r>
              <a:rPr lang="en-US" sz="3600">
                <a:solidFill>
                  <a:srgbClr val="FFFFFF"/>
                </a:solidFill>
                <a:latin typeface="Nunito Sans Heavy"/>
              </a:rPr>
              <a:t>Análisis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5077812" y="513745"/>
            <a:ext cx="2693013" cy="1696297"/>
          </a:xfrm>
          <a:custGeom>
            <a:avLst/>
            <a:gdLst/>
            <a:ahLst/>
            <a:cxnLst/>
            <a:rect r="r" b="b" t="t" l="l"/>
            <a:pathLst>
              <a:path h="1696297" w="2693013">
                <a:moveTo>
                  <a:pt x="0" y="0"/>
                </a:moveTo>
                <a:lnTo>
                  <a:pt x="2693013" y="0"/>
                </a:lnTo>
                <a:lnTo>
                  <a:pt x="2693013" y="1696297"/>
                </a:lnTo>
                <a:lnTo>
                  <a:pt x="0" y="169629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12531" t="0" r="-478" b="-5667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83647" y="4886016"/>
            <a:ext cx="7133784" cy="8442348"/>
          </a:xfrm>
          <a:custGeom>
            <a:avLst/>
            <a:gdLst/>
            <a:ahLst/>
            <a:cxnLst/>
            <a:rect r="r" b="b" t="t" l="l"/>
            <a:pathLst>
              <a:path h="8442348" w="7133784">
                <a:moveTo>
                  <a:pt x="0" y="0"/>
                </a:moveTo>
                <a:lnTo>
                  <a:pt x="7133784" y="0"/>
                </a:lnTo>
                <a:lnTo>
                  <a:pt x="7133784" y="8442349"/>
                </a:lnTo>
                <a:lnTo>
                  <a:pt x="0" y="844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55698"/>
            <a:ext cx="6589583" cy="1616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71"/>
              </a:lnSpc>
            </a:pPr>
            <a:r>
              <a:rPr lang="en-US" sz="6495">
                <a:solidFill>
                  <a:srgbClr val="141414"/>
                </a:solidFill>
                <a:latin typeface="Nunito Sans Heavy"/>
              </a:rPr>
              <a:t>       Fábrica de Software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98547" y="4755179"/>
            <a:ext cx="8760755" cy="3163607"/>
          </a:xfrm>
          <a:custGeom>
            <a:avLst/>
            <a:gdLst/>
            <a:ahLst/>
            <a:cxnLst/>
            <a:rect r="r" b="b" t="t" l="l"/>
            <a:pathLst>
              <a:path h="3163607" w="8760755">
                <a:moveTo>
                  <a:pt x="0" y="0"/>
                </a:moveTo>
                <a:lnTo>
                  <a:pt x="8760755" y="0"/>
                </a:lnTo>
                <a:lnTo>
                  <a:pt x="8760755" y="3163607"/>
                </a:lnTo>
                <a:lnTo>
                  <a:pt x="0" y="31636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819178" y="3414237"/>
            <a:ext cx="1459066" cy="145906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sp>
        <p:nvSpPr>
          <p:cNvPr name="AutoShape 7" id="7"/>
          <p:cNvSpPr/>
          <p:nvPr/>
        </p:nvSpPr>
        <p:spPr>
          <a:xfrm rot="5400000">
            <a:off x="7262957" y="4105670"/>
            <a:ext cx="571508" cy="0"/>
          </a:xfrm>
          <a:prstGeom prst="line">
            <a:avLst/>
          </a:prstGeom>
          <a:ln cap="rnd" w="762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" id="8"/>
          <p:cNvGrpSpPr/>
          <p:nvPr/>
        </p:nvGrpSpPr>
        <p:grpSpPr>
          <a:xfrm rot="0">
            <a:off x="10375522" y="1457325"/>
            <a:ext cx="1456862" cy="145686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3061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375522" y="7372813"/>
            <a:ext cx="1456862" cy="1456862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30613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375522" y="5400984"/>
            <a:ext cx="1456862" cy="1456862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30613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375522" y="3429154"/>
            <a:ext cx="1456862" cy="1456862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30613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28700" y="-199885"/>
            <a:ext cx="8330602" cy="1228585"/>
            <a:chOff x="0" y="0"/>
            <a:chExt cx="5055647" cy="745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55647" cy="745600"/>
            </a:xfrm>
            <a:custGeom>
              <a:avLst/>
              <a:gdLst/>
              <a:ahLst/>
              <a:cxnLst/>
              <a:rect r="r" b="b" t="t" l="l"/>
              <a:pathLst>
                <a:path h="745600" w="5055647">
                  <a:moveTo>
                    <a:pt x="4931187" y="745600"/>
                  </a:moveTo>
                  <a:lnTo>
                    <a:pt x="124460" y="745600"/>
                  </a:lnTo>
                  <a:cubicBezTo>
                    <a:pt x="55880" y="745600"/>
                    <a:pt x="0" y="689720"/>
                    <a:pt x="0" y="6211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621140"/>
                  </a:lnTo>
                  <a:cubicBezTo>
                    <a:pt x="5055647" y="689720"/>
                    <a:pt x="4999767" y="745600"/>
                    <a:pt x="4931187" y="745600"/>
                  </a:cubicBezTo>
                  <a:close/>
                </a:path>
              </a:pathLst>
            </a:custGeom>
            <a:solidFill>
              <a:srgbClr val="E30613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1559814"/>
            <a:ext cx="1251884" cy="1251884"/>
          </a:xfrm>
          <a:custGeom>
            <a:avLst/>
            <a:gdLst/>
            <a:ahLst/>
            <a:cxnLst/>
            <a:rect r="r" b="b" t="t" l="l"/>
            <a:pathLst>
              <a:path h="1251884" w="1251884">
                <a:moveTo>
                  <a:pt x="0" y="0"/>
                </a:moveTo>
                <a:lnTo>
                  <a:pt x="1251884" y="0"/>
                </a:lnTo>
                <a:lnTo>
                  <a:pt x="1251884" y="1251884"/>
                </a:lnTo>
                <a:lnTo>
                  <a:pt x="0" y="1251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375522" y="1938106"/>
            <a:ext cx="1456862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480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18072" y="1485900"/>
            <a:ext cx="4680229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0"/>
              </a:lnSpc>
            </a:pPr>
            <a:r>
              <a:rPr lang="en-US" sz="3000">
                <a:solidFill>
                  <a:srgbClr val="404040"/>
                </a:solidFill>
                <a:latin typeface="Nunito Sans Bold"/>
              </a:rPr>
              <a:t>Gestione su Cartera de Proyectos Informáticos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18072" y="7401388"/>
            <a:ext cx="4680229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0"/>
              </a:lnSpc>
            </a:pPr>
            <a:r>
              <a:rPr lang="en-US" sz="3000">
                <a:solidFill>
                  <a:srgbClr val="404040"/>
                </a:solidFill>
                <a:latin typeface="Nunito Sans Bold"/>
              </a:rPr>
              <a:t>Mejore sus procesos y eleve la productividad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18072" y="5429559"/>
            <a:ext cx="4680229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0"/>
              </a:lnSpc>
            </a:pPr>
            <a:r>
              <a:rPr lang="en-US" sz="3000">
                <a:solidFill>
                  <a:srgbClr val="404040"/>
                </a:solidFill>
                <a:latin typeface="Nunito Sans Bold"/>
              </a:rPr>
              <a:t>Tercerice su Desarrollo de Software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75522" y="3909935"/>
            <a:ext cx="1456862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480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75522" y="5881765"/>
            <a:ext cx="1456862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480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375522" y="7853594"/>
            <a:ext cx="1456862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4800">
                <a:solidFill>
                  <a:srgbClr val="FFFFFF"/>
                </a:solidFill>
                <a:latin typeface="Nunito Sans Heavy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18072" y="3457729"/>
            <a:ext cx="4680229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0"/>
              </a:lnSpc>
            </a:pPr>
            <a:r>
              <a:rPr lang="en-US" sz="3000">
                <a:solidFill>
                  <a:srgbClr val="404040"/>
                </a:solidFill>
                <a:latin typeface="Nunito Sans Bold"/>
              </a:rPr>
              <a:t>Agilice el proceso de innovación en su empresa</a:t>
            </a:r>
          </a:p>
        </p:txBody>
      </p:sp>
      <p:sp>
        <p:nvSpPr>
          <p:cNvPr name="AutoShape 27" id="27"/>
          <p:cNvSpPr/>
          <p:nvPr/>
        </p:nvSpPr>
        <p:spPr>
          <a:xfrm flipV="true">
            <a:off x="9378352" y="2185756"/>
            <a:ext cx="0" cy="6492240"/>
          </a:xfrm>
          <a:prstGeom prst="line">
            <a:avLst/>
          </a:prstGeom>
          <a:ln cap="flat" w="38100">
            <a:solidFill>
              <a:srgbClr val="404040">
                <a:alpha val="41961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5171312" y="8259042"/>
            <a:ext cx="2693013" cy="1696297"/>
          </a:xfrm>
          <a:custGeom>
            <a:avLst/>
            <a:gdLst/>
            <a:ahLst/>
            <a:cxnLst/>
            <a:rect r="r" b="b" t="t" l="l"/>
            <a:pathLst>
              <a:path h="1696297" w="2693013">
                <a:moveTo>
                  <a:pt x="0" y="0"/>
                </a:moveTo>
                <a:lnTo>
                  <a:pt x="2693013" y="0"/>
                </a:lnTo>
                <a:lnTo>
                  <a:pt x="2693013" y="1696297"/>
                </a:lnTo>
                <a:lnTo>
                  <a:pt x="0" y="16962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531" t="0" r="-478" b="-5667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77000" y="1028700"/>
            <a:ext cx="6175733" cy="6882983"/>
            <a:chOff x="0" y="0"/>
            <a:chExt cx="2611344" cy="29103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11344" cy="2910397"/>
            </a:xfrm>
            <a:custGeom>
              <a:avLst/>
              <a:gdLst/>
              <a:ahLst/>
              <a:cxnLst/>
              <a:rect r="r" b="b" t="t" l="l"/>
              <a:pathLst>
                <a:path h="2910397" w="2611344">
                  <a:moveTo>
                    <a:pt x="2486884" y="2910397"/>
                  </a:moveTo>
                  <a:lnTo>
                    <a:pt x="124460" y="2910397"/>
                  </a:lnTo>
                  <a:cubicBezTo>
                    <a:pt x="55880" y="2910397"/>
                    <a:pt x="0" y="2854517"/>
                    <a:pt x="0" y="278593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86884" y="0"/>
                  </a:lnTo>
                  <a:cubicBezTo>
                    <a:pt x="2555464" y="0"/>
                    <a:pt x="2611344" y="55880"/>
                    <a:pt x="2611344" y="124460"/>
                  </a:cubicBezTo>
                  <a:lnTo>
                    <a:pt x="2611344" y="2785937"/>
                  </a:lnTo>
                  <a:cubicBezTo>
                    <a:pt x="2611344" y="2854517"/>
                    <a:pt x="2555464" y="2910397"/>
                    <a:pt x="2486884" y="2910397"/>
                  </a:cubicBezTo>
                  <a:close/>
                </a:path>
              </a:pathLst>
            </a:custGeom>
            <a:solidFill>
              <a:srgbClr val="E30613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332001" y="1302382"/>
            <a:ext cx="7426133" cy="1161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52"/>
              </a:lnSpc>
            </a:pPr>
            <a:r>
              <a:rPr lang="en-US" sz="4686">
                <a:solidFill>
                  <a:srgbClr val="141414"/>
                </a:solidFill>
                <a:latin typeface="Nunito Sans Heavy"/>
              </a:rPr>
              <a:t>    Marketing Digital y Canal de Venta Digital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27905" y="2924082"/>
            <a:ext cx="7834324" cy="2917025"/>
          </a:xfrm>
          <a:custGeom>
            <a:avLst/>
            <a:gdLst/>
            <a:ahLst/>
            <a:cxnLst/>
            <a:rect r="r" b="b" t="t" l="l"/>
            <a:pathLst>
              <a:path h="2917025" w="7834324">
                <a:moveTo>
                  <a:pt x="0" y="0"/>
                </a:moveTo>
                <a:lnTo>
                  <a:pt x="7834324" y="0"/>
                </a:lnTo>
                <a:lnTo>
                  <a:pt x="7834324" y="2917024"/>
                </a:lnTo>
                <a:lnTo>
                  <a:pt x="0" y="291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243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952743"/>
            <a:ext cx="873338" cy="873338"/>
          </a:xfrm>
          <a:custGeom>
            <a:avLst/>
            <a:gdLst/>
            <a:ahLst/>
            <a:cxnLst/>
            <a:rect r="r" b="b" t="t" l="l"/>
            <a:pathLst>
              <a:path h="873338" w="873338">
                <a:moveTo>
                  <a:pt x="0" y="0"/>
                </a:moveTo>
                <a:lnTo>
                  <a:pt x="873338" y="0"/>
                </a:lnTo>
                <a:lnTo>
                  <a:pt x="873338" y="873337"/>
                </a:lnTo>
                <a:lnTo>
                  <a:pt x="0" y="8733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26829" y="2053348"/>
            <a:ext cx="6246462" cy="6826735"/>
          </a:xfrm>
          <a:custGeom>
            <a:avLst/>
            <a:gdLst/>
            <a:ahLst/>
            <a:cxnLst/>
            <a:rect r="r" b="b" t="t" l="l"/>
            <a:pathLst>
              <a:path h="6826735" w="6246462">
                <a:moveTo>
                  <a:pt x="0" y="0"/>
                </a:moveTo>
                <a:lnTo>
                  <a:pt x="6246462" y="0"/>
                </a:lnTo>
                <a:lnTo>
                  <a:pt x="6246462" y="6826735"/>
                </a:lnTo>
                <a:lnTo>
                  <a:pt x="0" y="6826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7905" y="6144689"/>
            <a:ext cx="6243122" cy="500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7"/>
              </a:lnSpc>
            </a:pPr>
            <a:r>
              <a:rPr lang="en-US" sz="2964">
                <a:solidFill>
                  <a:srgbClr val="FFFFFF"/>
                </a:solidFill>
                <a:latin typeface="Arial Bold"/>
              </a:rPr>
              <a:t>Creamos canales de venta digital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810375"/>
            <a:ext cx="9160636" cy="347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9"/>
              </a:lnSpc>
            </a:pPr>
            <a:r>
              <a:rPr lang="en-US" sz="2299">
                <a:solidFill>
                  <a:srgbClr val="404040"/>
                </a:solidFill>
                <a:latin typeface="Arial Bold"/>
              </a:rPr>
              <a:t>En integración con su estrategia de Marketing Digital, desarrollamos nuevos canales de venta digital.</a:t>
            </a:r>
          </a:p>
          <a:p>
            <a:pPr algn="l">
              <a:lnSpc>
                <a:spcPts val="2759"/>
              </a:lnSpc>
            </a:pPr>
          </a:p>
          <a:p>
            <a:pPr algn="l">
              <a:lnSpc>
                <a:spcPts val="2759"/>
              </a:lnSpc>
            </a:pPr>
            <a:r>
              <a:rPr lang="en-US" sz="2299">
                <a:solidFill>
                  <a:srgbClr val="404040"/>
                </a:solidFill>
                <a:latin typeface="Arial Bold"/>
              </a:rPr>
              <a:t>Implementamos el CRM que permita gestionar los diferentes canales de comunicación con potenciales clientes.</a:t>
            </a:r>
          </a:p>
          <a:p>
            <a:pPr algn="l">
              <a:lnSpc>
                <a:spcPts val="2759"/>
              </a:lnSpc>
            </a:pPr>
          </a:p>
          <a:p>
            <a:pPr algn="l">
              <a:lnSpc>
                <a:spcPts val="2759"/>
              </a:lnSpc>
            </a:pPr>
            <a:r>
              <a:rPr lang="en-US" sz="2299">
                <a:solidFill>
                  <a:srgbClr val="404040"/>
                </a:solidFill>
                <a:latin typeface="Arial Bold"/>
              </a:rPr>
              <a:t>Brindamos un Servicio de Tercerización de Canales de Venta y Marketing Digital.</a:t>
            </a:r>
          </a:p>
          <a:p>
            <a:pPr algn="l">
              <a:lnSpc>
                <a:spcPts val="2759"/>
              </a:lnSpc>
            </a:pPr>
          </a:p>
          <a:p>
            <a:pPr algn="l">
              <a:lnSpc>
                <a:spcPts val="275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231837" y="8228577"/>
            <a:ext cx="2693013" cy="1696297"/>
          </a:xfrm>
          <a:custGeom>
            <a:avLst/>
            <a:gdLst/>
            <a:ahLst/>
            <a:cxnLst/>
            <a:rect r="r" b="b" t="t" l="l"/>
            <a:pathLst>
              <a:path h="1696297" w="2693013">
                <a:moveTo>
                  <a:pt x="0" y="0"/>
                </a:moveTo>
                <a:lnTo>
                  <a:pt x="2693013" y="0"/>
                </a:lnTo>
                <a:lnTo>
                  <a:pt x="2693013" y="1696296"/>
                </a:lnTo>
                <a:lnTo>
                  <a:pt x="0" y="16962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531" t="0" r="-478" b="-5667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DAFxt_Ke3Cs</dc:identifier>
  <dcterms:modified xsi:type="dcterms:W3CDTF">2011-08-01T06:04:30Z</dcterms:modified>
  <cp:revision>1</cp:revision>
  <dc:title>PRESENTACIÓN INNOVATE</dc:title>
</cp:coreProperties>
</file>